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6" r:id="rId10"/>
    <p:sldId id="265" r:id="rId11"/>
    <p:sldId id="275" r:id="rId12"/>
    <p:sldId id="276" r:id="rId13"/>
    <p:sldId id="277" r:id="rId14"/>
    <p:sldId id="272" r:id="rId15"/>
    <p:sldId id="273" r:id="rId16"/>
    <p:sldId id="274" r:id="rId17"/>
    <p:sldId id="268" r:id="rId18"/>
    <p:sldId id="269" r:id="rId19"/>
    <p:sldId id="270" r:id="rId20"/>
  </p:sldIdLst>
  <p:sldSz cx="12192000" cy="6858000"/>
  <p:notesSz cx="6858000" cy="9144000"/>
  <p:embeddedFontLs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Canva Sans" panose="020B0604020202020204" charset="0"/>
      <p:regular r:id="rId25"/>
    </p:embeddedFont>
    <p:embeddedFont>
      <p:font typeface="Cerebri Bold" panose="020B0604020202020204" charset="0"/>
      <p:regular r:id="rId26"/>
    </p:embeddedFont>
    <p:embeddedFont>
      <p:font typeface="Cerebri Bold Bold" panose="020B0604020202020204" charset="0"/>
      <p:regular r:id="rId27"/>
    </p:embeddedFont>
    <p:embeddedFont>
      <p:font typeface="Montserrat Semi-Bold Bold" panose="020B0604020202020204" charset="0"/>
      <p:regular r:id="rId28"/>
    </p:embeddedFont>
    <p:embeddedFont>
      <p:font typeface="Open Sans" panose="020B0606030504020204" pitchFamily="34" charset="0"/>
      <p:regular r:id="rId29"/>
      <p:bold r:id="rId30"/>
      <p:italic r:id="rId31"/>
      <p:boldItalic r:id="rId32"/>
    </p:embeddedFont>
    <p:embeddedFont>
      <p:font typeface="Open Sans Bold" panose="020B0806030504020204" charset="0"/>
      <p:regular r:id="rId33"/>
      <p:bold r:id="rId34"/>
    </p:embeddedFont>
    <p:embeddedFont>
      <p:font typeface="Open Sans Light" panose="020B0306030504020204" pitchFamily="34" charset="0"/>
      <p:regular r:id="rId35"/>
      <p:italic r:id="rId36"/>
    </p:embeddedFont>
    <p:embeddedFont>
      <p:font typeface="Playfair Display Bold" panose="020B0604020202020204" charset="0"/>
      <p:regular r:id="rId37"/>
    </p:embeddedFont>
    <p:embeddedFont>
      <p:font typeface="Poppins" panose="00000500000000000000" pitchFamily="2" charset="0"/>
      <p:regular r:id="rId38"/>
      <p:bold r:id="rId39"/>
      <p:italic r:id="rId40"/>
      <p:boldItalic r:id="rId41"/>
    </p:embeddedFont>
    <p:embeddedFont>
      <p:font typeface="Poppins ExtraBold" panose="00000900000000000000" pitchFamily="2" charset="0"/>
      <p:regular r:id="rId42"/>
      <p:bold r:id="rId43"/>
      <p:boldItalic r:id="rId44"/>
    </p:embeddedFont>
    <p:embeddedFont>
      <p:font typeface="Roboto" panose="02000000000000000000" pitchFamily="2" charset="0"/>
      <p:regular r:id="rId45"/>
      <p:bold r:id="rId46"/>
      <p:italic r:id="rId47"/>
      <p:boldItalic r:id="rId48"/>
    </p:embeddedFont>
    <p:embeddedFont>
      <p:font typeface="Roboto Bold" panose="02000000000000000000" charset="0"/>
      <p:regular r:id="rId49"/>
      <p:bold r:id="rId50"/>
    </p:embeddedFont>
    <p:embeddedFont>
      <p:font typeface="Sakkal Majalla" panose="02000000000000000000" pitchFamily="2" charset="-78"/>
      <p:regular r:id="rId51"/>
      <p:bold r:id="rId5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757"/>
    <a:srgbClr val="FF35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2" autoAdjust="0"/>
    <p:restoredTop sz="94673" autoAdjust="0"/>
  </p:normalViewPr>
  <p:slideViewPr>
    <p:cSldViewPr>
      <p:cViewPr varScale="1">
        <p:scale>
          <a:sx n="68" d="100"/>
          <a:sy n="68" d="100"/>
        </p:scale>
        <p:origin x="792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9" Type="http://schemas.openxmlformats.org/officeDocument/2006/relationships/font" Target="fonts/font19.fntdata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42" Type="http://schemas.openxmlformats.org/officeDocument/2006/relationships/font" Target="fonts/font22.fntdata"/><Relationship Id="rId47" Type="http://schemas.openxmlformats.org/officeDocument/2006/relationships/font" Target="fonts/font27.fntdata"/><Relationship Id="rId50" Type="http://schemas.openxmlformats.org/officeDocument/2006/relationships/font" Target="fonts/font30.fntdata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9.fntdata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font" Target="fonts/font17.fntdata"/><Relationship Id="rId40" Type="http://schemas.openxmlformats.org/officeDocument/2006/relationships/font" Target="fonts/font20.fntdata"/><Relationship Id="rId45" Type="http://schemas.openxmlformats.org/officeDocument/2006/relationships/font" Target="fonts/font25.fntdata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4" Type="http://schemas.openxmlformats.org/officeDocument/2006/relationships/font" Target="fonts/font24.fntdata"/><Relationship Id="rId52" Type="http://schemas.openxmlformats.org/officeDocument/2006/relationships/font" Target="fonts/font3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font" Target="fonts/font15.fntdata"/><Relationship Id="rId43" Type="http://schemas.openxmlformats.org/officeDocument/2006/relationships/font" Target="fonts/font23.fntdata"/><Relationship Id="rId48" Type="http://schemas.openxmlformats.org/officeDocument/2006/relationships/font" Target="fonts/font28.fntdata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3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font" Target="fonts/font18.fntdata"/><Relationship Id="rId46" Type="http://schemas.openxmlformats.org/officeDocument/2006/relationships/font" Target="fonts/font26.fntdata"/><Relationship Id="rId20" Type="http://schemas.openxmlformats.org/officeDocument/2006/relationships/slide" Target="slides/slide19.xml"/><Relationship Id="rId41" Type="http://schemas.openxmlformats.org/officeDocument/2006/relationships/font" Target="fonts/font21.fntdata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font" Target="fonts/font16.fntdata"/><Relationship Id="rId49" Type="http://schemas.openxmlformats.org/officeDocument/2006/relationships/font" Target="fonts/font29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B4C7406-0059-43DD-8C1D-DE425F37DC3B}" type="doc">
      <dgm:prSet loTypeId="urn:microsoft.com/office/officeart/2005/8/layout/list1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ABAA340F-FDC6-4175-970E-F83487B1336F}">
      <dgm:prSet phldrT="[Text]" custT="1"/>
      <dgm:spPr>
        <a:solidFill>
          <a:srgbClr val="FF3535"/>
        </a:solidFill>
      </dgm:spPr>
      <dgm:t>
        <a:bodyPr/>
        <a:lstStyle/>
        <a:p>
          <a:r>
            <a:rPr lang="en-US" sz="2000" b="1" dirty="0">
              <a:solidFill>
                <a:schemeClr val="bg1"/>
              </a:solidFill>
            </a:rPr>
            <a:t>2 Swimming Pool</a:t>
          </a:r>
          <a:endParaRPr lang="en-US" sz="2000" dirty="0">
            <a:solidFill>
              <a:schemeClr val="bg1"/>
            </a:solidFill>
          </a:endParaRPr>
        </a:p>
      </dgm:t>
    </dgm:pt>
    <dgm:pt modelId="{049571D0-1911-475A-9811-499F5EFACE57}" type="parTrans" cxnId="{9D08B0DF-F0EC-4AF6-BD41-46292A0E4851}">
      <dgm:prSet/>
      <dgm:spPr/>
      <dgm:t>
        <a:bodyPr/>
        <a:lstStyle/>
        <a:p>
          <a:endParaRPr lang="en-US"/>
        </a:p>
      </dgm:t>
    </dgm:pt>
    <dgm:pt modelId="{7D6AF6CC-82A0-41D7-93CE-5055C91A3061}" type="sibTrans" cxnId="{9D08B0DF-F0EC-4AF6-BD41-46292A0E4851}">
      <dgm:prSet/>
      <dgm:spPr/>
      <dgm:t>
        <a:bodyPr/>
        <a:lstStyle/>
        <a:p>
          <a:endParaRPr lang="en-US"/>
        </a:p>
      </dgm:t>
    </dgm:pt>
    <dgm:pt modelId="{5B9C3A68-15A7-419C-A506-D4A8C7F625B6}">
      <dgm:prSet phldrT="[Text]" custT="1"/>
      <dgm:spPr>
        <a:solidFill>
          <a:srgbClr val="FF3535"/>
        </a:solidFill>
      </dgm:spPr>
      <dgm:t>
        <a:bodyPr/>
        <a:lstStyle/>
        <a:p>
          <a:r>
            <a:rPr lang="en-US" sz="2000" b="1" dirty="0">
              <a:solidFill>
                <a:schemeClr val="bg1"/>
              </a:solidFill>
            </a:rPr>
            <a:t>Children Swimming Pool</a:t>
          </a:r>
          <a:endParaRPr lang="en-US" sz="2000" dirty="0">
            <a:solidFill>
              <a:schemeClr val="bg1"/>
            </a:solidFill>
          </a:endParaRPr>
        </a:p>
      </dgm:t>
    </dgm:pt>
    <dgm:pt modelId="{AABC3FD0-72DF-4919-A2DF-D77EBF48F126}" type="parTrans" cxnId="{79369BA8-732D-46CF-886A-D4EE4D6C74CD}">
      <dgm:prSet/>
      <dgm:spPr/>
      <dgm:t>
        <a:bodyPr/>
        <a:lstStyle/>
        <a:p>
          <a:endParaRPr lang="en-US"/>
        </a:p>
      </dgm:t>
    </dgm:pt>
    <dgm:pt modelId="{EB2B0771-952F-4067-92DE-3B097A007240}" type="sibTrans" cxnId="{79369BA8-732D-46CF-886A-D4EE4D6C74CD}">
      <dgm:prSet/>
      <dgm:spPr/>
      <dgm:t>
        <a:bodyPr/>
        <a:lstStyle/>
        <a:p>
          <a:endParaRPr lang="en-US"/>
        </a:p>
      </dgm:t>
    </dgm:pt>
    <dgm:pt modelId="{67A9E0C5-27F7-4442-87C7-3B0B14258B10}">
      <dgm:prSet phldrT="[Text]" custT="1"/>
      <dgm:spPr>
        <a:solidFill>
          <a:srgbClr val="FF3535"/>
        </a:solidFill>
      </dgm:spPr>
      <dgm:t>
        <a:bodyPr/>
        <a:lstStyle/>
        <a:p>
          <a:r>
            <a:rPr lang="en-US" sz="2000" b="1" dirty="0">
              <a:solidFill>
                <a:schemeClr val="bg1"/>
              </a:solidFill>
            </a:rPr>
            <a:t>Gym</a:t>
          </a:r>
          <a:endParaRPr lang="en-US" sz="2000" dirty="0">
            <a:solidFill>
              <a:schemeClr val="bg1"/>
            </a:solidFill>
          </a:endParaRPr>
        </a:p>
      </dgm:t>
    </dgm:pt>
    <dgm:pt modelId="{DFCE2EB6-13DC-438A-A9E1-199FDD82500C}" type="parTrans" cxnId="{F87585DA-EA1A-46E0-9D3C-16CE35848F57}">
      <dgm:prSet/>
      <dgm:spPr/>
      <dgm:t>
        <a:bodyPr/>
        <a:lstStyle/>
        <a:p>
          <a:endParaRPr lang="en-US"/>
        </a:p>
      </dgm:t>
    </dgm:pt>
    <dgm:pt modelId="{40C4BE05-834A-4288-8185-3A8FDC1C444A}" type="sibTrans" cxnId="{F87585DA-EA1A-46E0-9D3C-16CE35848F57}">
      <dgm:prSet/>
      <dgm:spPr/>
      <dgm:t>
        <a:bodyPr/>
        <a:lstStyle/>
        <a:p>
          <a:endParaRPr lang="en-US"/>
        </a:p>
      </dgm:t>
    </dgm:pt>
    <dgm:pt modelId="{83500FB1-7246-47BF-97BA-6EB21044430B}">
      <dgm:prSet phldrT="[Text]" custT="1"/>
      <dgm:spPr>
        <a:solidFill>
          <a:srgbClr val="FF3535"/>
        </a:solidFill>
      </dgm:spPr>
      <dgm:t>
        <a:bodyPr/>
        <a:lstStyle/>
        <a:p>
          <a:r>
            <a:rPr lang="en-US" sz="2000" b="1" dirty="0" err="1">
              <a:solidFill>
                <a:schemeClr val="bg1"/>
              </a:solidFill>
            </a:rPr>
            <a:t>BasketBall</a:t>
          </a:r>
          <a:r>
            <a:rPr lang="en-US" sz="2000" b="1" dirty="0">
              <a:solidFill>
                <a:schemeClr val="bg1"/>
              </a:solidFill>
            </a:rPr>
            <a:t> Court</a:t>
          </a:r>
          <a:endParaRPr lang="en-US" sz="2000" dirty="0">
            <a:solidFill>
              <a:schemeClr val="bg1"/>
            </a:solidFill>
          </a:endParaRPr>
        </a:p>
      </dgm:t>
    </dgm:pt>
    <dgm:pt modelId="{DE06E66C-767E-4716-B65E-4E96E10FDD5C}" type="parTrans" cxnId="{BAB90CE0-60F7-47EE-BDCB-256EEAD7F695}">
      <dgm:prSet/>
      <dgm:spPr/>
      <dgm:t>
        <a:bodyPr/>
        <a:lstStyle/>
        <a:p>
          <a:endParaRPr lang="en-US"/>
        </a:p>
      </dgm:t>
    </dgm:pt>
    <dgm:pt modelId="{05F150E6-839C-4FC0-A8DD-0AE5E231DF67}" type="sibTrans" cxnId="{BAB90CE0-60F7-47EE-BDCB-256EEAD7F695}">
      <dgm:prSet/>
      <dgm:spPr/>
      <dgm:t>
        <a:bodyPr/>
        <a:lstStyle/>
        <a:p>
          <a:endParaRPr lang="en-US"/>
        </a:p>
      </dgm:t>
    </dgm:pt>
    <dgm:pt modelId="{809CDB39-B213-4825-A083-D47EDC66A897}">
      <dgm:prSet phldrT="[Text]" custT="1"/>
      <dgm:spPr>
        <a:solidFill>
          <a:srgbClr val="FF3535"/>
        </a:solidFill>
      </dgm:spPr>
      <dgm:t>
        <a:bodyPr/>
        <a:lstStyle/>
        <a:p>
          <a:r>
            <a:rPr lang="en-US" sz="2000" b="1" dirty="0">
              <a:solidFill>
                <a:schemeClr val="bg1"/>
              </a:solidFill>
            </a:rPr>
            <a:t>2 Club House</a:t>
          </a:r>
          <a:endParaRPr lang="en-US" sz="2000" dirty="0">
            <a:solidFill>
              <a:schemeClr val="bg1"/>
            </a:solidFill>
          </a:endParaRPr>
        </a:p>
      </dgm:t>
    </dgm:pt>
    <dgm:pt modelId="{A6580C1F-F9B4-484B-9F30-53B22D595755}" type="parTrans" cxnId="{C27C352C-5A61-447D-AE94-D117E51634D2}">
      <dgm:prSet/>
      <dgm:spPr/>
      <dgm:t>
        <a:bodyPr/>
        <a:lstStyle/>
        <a:p>
          <a:endParaRPr lang="en-US"/>
        </a:p>
      </dgm:t>
    </dgm:pt>
    <dgm:pt modelId="{07AA69F0-788B-4124-BA53-C91AD7CFFBAF}" type="sibTrans" cxnId="{C27C352C-5A61-447D-AE94-D117E51634D2}">
      <dgm:prSet/>
      <dgm:spPr/>
      <dgm:t>
        <a:bodyPr/>
        <a:lstStyle/>
        <a:p>
          <a:endParaRPr lang="en-US"/>
        </a:p>
      </dgm:t>
    </dgm:pt>
    <dgm:pt modelId="{EA627245-36C3-4CAD-9DA7-23B237AFD9CA}">
      <dgm:prSet phldrT="[Text]" custT="1"/>
      <dgm:spPr>
        <a:solidFill>
          <a:srgbClr val="FF3535"/>
        </a:solidFill>
      </dgm:spPr>
      <dgm:t>
        <a:bodyPr/>
        <a:lstStyle/>
        <a:p>
          <a:r>
            <a:rPr lang="en-US" sz="2000" b="1" dirty="0">
              <a:solidFill>
                <a:schemeClr val="bg1"/>
              </a:solidFill>
            </a:rPr>
            <a:t>Garden</a:t>
          </a:r>
          <a:endParaRPr lang="en-US" sz="2000" dirty="0">
            <a:solidFill>
              <a:schemeClr val="bg1"/>
            </a:solidFill>
          </a:endParaRPr>
        </a:p>
      </dgm:t>
    </dgm:pt>
    <dgm:pt modelId="{536FB6A5-1685-4E52-BC29-5272B7816140}" type="parTrans" cxnId="{B2BE6864-1B63-4293-85D5-981448B48693}">
      <dgm:prSet/>
      <dgm:spPr/>
      <dgm:t>
        <a:bodyPr/>
        <a:lstStyle/>
        <a:p>
          <a:endParaRPr lang="en-US"/>
        </a:p>
      </dgm:t>
    </dgm:pt>
    <dgm:pt modelId="{E03FFDB8-D949-4454-915C-D4A69F50544E}" type="sibTrans" cxnId="{B2BE6864-1B63-4293-85D5-981448B48693}">
      <dgm:prSet/>
      <dgm:spPr/>
      <dgm:t>
        <a:bodyPr/>
        <a:lstStyle/>
        <a:p>
          <a:endParaRPr lang="en-US"/>
        </a:p>
      </dgm:t>
    </dgm:pt>
    <dgm:pt modelId="{5026277F-8CAB-4089-8632-1633D5B7ABED}">
      <dgm:prSet phldrT="[Text]" custT="1"/>
      <dgm:spPr>
        <a:solidFill>
          <a:srgbClr val="FF3535"/>
        </a:solidFill>
      </dgm:spPr>
      <dgm:t>
        <a:bodyPr/>
        <a:lstStyle/>
        <a:p>
          <a:r>
            <a:rPr lang="en-US" sz="2000" b="1" dirty="0">
              <a:solidFill>
                <a:schemeClr val="bg1"/>
              </a:solidFill>
            </a:rPr>
            <a:t>Yoga Room</a:t>
          </a:r>
          <a:endParaRPr lang="en-US" sz="2000" dirty="0">
            <a:solidFill>
              <a:schemeClr val="bg1"/>
            </a:solidFill>
          </a:endParaRPr>
        </a:p>
      </dgm:t>
    </dgm:pt>
    <dgm:pt modelId="{E9D6D502-05AE-4E8D-8336-90322161C01F}" type="parTrans" cxnId="{AF056941-5650-44E6-AAFC-75A747B1A935}">
      <dgm:prSet/>
      <dgm:spPr/>
      <dgm:t>
        <a:bodyPr/>
        <a:lstStyle/>
        <a:p>
          <a:endParaRPr lang="en-US"/>
        </a:p>
      </dgm:t>
    </dgm:pt>
    <dgm:pt modelId="{22E66ED2-B7D2-4754-93B7-18959182F3C1}" type="sibTrans" cxnId="{AF056941-5650-44E6-AAFC-75A747B1A935}">
      <dgm:prSet/>
      <dgm:spPr/>
      <dgm:t>
        <a:bodyPr/>
        <a:lstStyle/>
        <a:p>
          <a:endParaRPr lang="en-US"/>
        </a:p>
      </dgm:t>
    </dgm:pt>
    <dgm:pt modelId="{5B5B8CD8-89FC-41CB-9A57-77808389B31F}">
      <dgm:prSet phldrT="[Text]" custT="1"/>
      <dgm:spPr>
        <a:solidFill>
          <a:srgbClr val="FF3535"/>
        </a:solidFill>
      </dgm:spPr>
      <dgm:t>
        <a:bodyPr/>
        <a:lstStyle/>
        <a:p>
          <a:r>
            <a:rPr lang="en-US" sz="2000" b="1" dirty="0">
              <a:solidFill>
                <a:schemeClr val="bg1"/>
              </a:solidFill>
            </a:rPr>
            <a:t>Tennis Court</a:t>
          </a:r>
          <a:endParaRPr lang="en-US" sz="2000" dirty="0">
            <a:solidFill>
              <a:schemeClr val="bg1"/>
            </a:solidFill>
          </a:endParaRPr>
        </a:p>
      </dgm:t>
    </dgm:pt>
    <dgm:pt modelId="{E41C12BE-9489-4456-BAE3-89ACDDA5DA0F}" type="parTrans" cxnId="{E3D33AAE-45EF-4F85-9431-876BC04D0C6E}">
      <dgm:prSet/>
      <dgm:spPr/>
      <dgm:t>
        <a:bodyPr/>
        <a:lstStyle/>
        <a:p>
          <a:endParaRPr lang="en-US"/>
        </a:p>
      </dgm:t>
    </dgm:pt>
    <dgm:pt modelId="{030707C3-218B-4F7F-A4C1-FBF31BD91A9C}" type="sibTrans" cxnId="{E3D33AAE-45EF-4F85-9431-876BC04D0C6E}">
      <dgm:prSet/>
      <dgm:spPr/>
      <dgm:t>
        <a:bodyPr/>
        <a:lstStyle/>
        <a:p>
          <a:endParaRPr lang="en-US"/>
        </a:p>
      </dgm:t>
    </dgm:pt>
    <dgm:pt modelId="{D01AE4ED-E444-43B9-9DFD-4644AFD92052}">
      <dgm:prSet phldrT="[Text]" custT="1"/>
      <dgm:spPr>
        <a:solidFill>
          <a:srgbClr val="FF3535"/>
        </a:solidFill>
      </dgm:spPr>
      <dgm:t>
        <a:bodyPr/>
        <a:lstStyle/>
        <a:p>
          <a:r>
            <a:rPr lang="en-US" sz="2000" b="1" dirty="0">
              <a:solidFill>
                <a:schemeClr val="bg1"/>
              </a:solidFill>
            </a:rPr>
            <a:t>Senior Citizens Sit Out</a:t>
          </a:r>
          <a:endParaRPr lang="en-US" sz="2000" dirty="0">
            <a:solidFill>
              <a:schemeClr val="bg1"/>
            </a:solidFill>
          </a:endParaRPr>
        </a:p>
      </dgm:t>
    </dgm:pt>
    <dgm:pt modelId="{539A6EAF-40F1-448F-BA3D-B020D7ED0EB6}" type="parTrans" cxnId="{4B563474-1435-4491-BB51-38F2894C83DB}">
      <dgm:prSet/>
      <dgm:spPr/>
      <dgm:t>
        <a:bodyPr/>
        <a:lstStyle/>
        <a:p>
          <a:endParaRPr lang="en-US"/>
        </a:p>
      </dgm:t>
    </dgm:pt>
    <dgm:pt modelId="{9D859E5A-DECF-4221-A6D1-7309694DD3B4}" type="sibTrans" cxnId="{4B563474-1435-4491-BB51-38F2894C83DB}">
      <dgm:prSet/>
      <dgm:spPr/>
      <dgm:t>
        <a:bodyPr/>
        <a:lstStyle/>
        <a:p>
          <a:endParaRPr lang="en-US"/>
        </a:p>
      </dgm:t>
    </dgm:pt>
    <dgm:pt modelId="{5FB785BB-FCF2-4561-B1B5-6C8F02E77E55}">
      <dgm:prSet phldrT="[Text]" custT="1"/>
      <dgm:spPr>
        <a:solidFill>
          <a:srgbClr val="FF3535"/>
        </a:solidFill>
      </dgm:spPr>
      <dgm:t>
        <a:bodyPr/>
        <a:lstStyle/>
        <a:p>
          <a:r>
            <a:rPr lang="en-US" sz="2000" b="1" dirty="0">
              <a:solidFill>
                <a:schemeClr val="bg1"/>
              </a:solidFill>
            </a:rPr>
            <a:t>Jogging Track</a:t>
          </a:r>
          <a:endParaRPr lang="en-US" sz="2000" dirty="0">
            <a:solidFill>
              <a:schemeClr val="bg1"/>
            </a:solidFill>
          </a:endParaRPr>
        </a:p>
      </dgm:t>
    </dgm:pt>
    <dgm:pt modelId="{E23F5267-434B-4544-996A-32F53E02C10C}" type="parTrans" cxnId="{C8B268A0-BEE4-4CB1-BEC4-D58D5738DE35}">
      <dgm:prSet/>
      <dgm:spPr/>
      <dgm:t>
        <a:bodyPr/>
        <a:lstStyle/>
        <a:p>
          <a:endParaRPr lang="en-US"/>
        </a:p>
      </dgm:t>
    </dgm:pt>
    <dgm:pt modelId="{3017B1B1-567A-4E61-A387-79C2E8D1AD4C}" type="sibTrans" cxnId="{C8B268A0-BEE4-4CB1-BEC4-D58D5738DE35}">
      <dgm:prSet/>
      <dgm:spPr/>
      <dgm:t>
        <a:bodyPr/>
        <a:lstStyle/>
        <a:p>
          <a:endParaRPr lang="en-US"/>
        </a:p>
      </dgm:t>
    </dgm:pt>
    <dgm:pt modelId="{022DFDA0-5DCE-40FF-8B29-880B0C1B3B7C}" type="pres">
      <dgm:prSet presAssocID="{EB4C7406-0059-43DD-8C1D-DE425F37DC3B}" presName="linear" presStyleCnt="0">
        <dgm:presLayoutVars>
          <dgm:dir/>
          <dgm:animLvl val="lvl"/>
          <dgm:resizeHandles val="exact"/>
        </dgm:presLayoutVars>
      </dgm:prSet>
      <dgm:spPr/>
    </dgm:pt>
    <dgm:pt modelId="{15AE659D-B6BA-4F23-950E-552A0296AF89}" type="pres">
      <dgm:prSet presAssocID="{ABAA340F-FDC6-4175-970E-F83487B1336F}" presName="parentLin" presStyleCnt="0"/>
      <dgm:spPr/>
    </dgm:pt>
    <dgm:pt modelId="{3BB87428-62DC-433C-A8EF-D559FCA094E0}" type="pres">
      <dgm:prSet presAssocID="{ABAA340F-FDC6-4175-970E-F83487B1336F}" presName="parentLeftMargin" presStyleLbl="node1" presStyleIdx="0" presStyleCnt="10"/>
      <dgm:spPr/>
    </dgm:pt>
    <dgm:pt modelId="{4FC4A790-233B-429A-BE5C-6A91688C47E2}" type="pres">
      <dgm:prSet presAssocID="{ABAA340F-FDC6-4175-970E-F83487B1336F}" presName="parentText" presStyleLbl="node1" presStyleIdx="0" presStyleCnt="10">
        <dgm:presLayoutVars>
          <dgm:chMax val="0"/>
          <dgm:bulletEnabled val="1"/>
        </dgm:presLayoutVars>
      </dgm:prSet>
      <dgm:spPr/>
    </dgm:pt>
    <dgm:pt modelId="{61BB9BA2-B555-4907-A157-B88E18AA6E16}" type="pres">
      <dgm:prSet presAssocID="{ABAA340F-FDC6-4175-970E-F83487B1336F}" presName="negativeSpace" presStyleCnt="0"/>
      <dgm:spPr/>
    </dgm:pt>
    <dgm:pt modelId="{365DD5ED-6665-4AB7-90DC-53BBAA34B4FA}" type="pres">
      <dgm:prSet presAssocID="{ABAA340F-FDC6-4175-970E-F83487B1336F}" presName="childText" presStyleLbl="conFgAcc1" presStyleIdx="0" presStyleCnt="10">
        <dgm:presLayoutVars>
          <dgm:bulletEnabled val="1"/>
        </dgm:presLayoutVars>
      </dgm:prSet>
      <dgm:spPr/>
    </dgm:pt>
    <dgm:pt modelId="{9FA47570-6C8C-49EF-884F-6A6B8BD17FBB}" type="pres">
      <dgm:prSet presAssocID="{7D6AF6CC-82A0-41D7-93CE-5055C91A3061}" presName="spaceBetweenRectangles" presStyleCnt="0"/>
      <dgm:spPr/>
    </dgm:pt>
    <dgm:pt modelId="{951D9B56-0165-46DE-8F14-5D69D5E28345}" type="pres">
      <dgm:prSet presAssocID="{5B9C3A68-15A7-419C-A506-D4A8C7F625B6}" presName="parentLin" presStyleCnt="0"/>
      <dgm:spPr/>
    </dgm:pt>
    <dgm:pt modelId="{9C1EE405-4DBD-4E7E-A5A3-D9624B11ED31}" type="pres">
      <dgm:prSet presAssocID="{5B9C3A68-15A7-419C-A506-D4A8C7F625B6}" presName="parentLeftMargin" presStyleLbl="node1" presStyleIdx="0" presStyleCnt="10"/>
      <dgm:spPr/>
    </dgm:pt>
    <dgm:pt modelId="{47954463-2333-44FA-BA40-FE962B9C132C}" type="pres">
      <dgm:prSet presAssocID="{5B9C3A68-15A7-419C-A506-D4A8C7F625B6}" presName="parentText" presStyleLbl="node1" presStyleIdx="1" presStyleCnt="10" custScaleX="138840">
        <dgm:presLayoutVars>
          <dgm:chMax val="0"/>
          <dgm:bulletEnabled val="1"/>
        </dgm:presLayoutVars>
      </dgm:prSet>
      <dgm:spPr/>
    </dgm:pt>
    <dgm:pt modelId="{A2F1095B-8E02-454B-8C3F-154B8CD05566}" type="pres">
      <dgm:prSet presAssocID="{5B9C3A68-15A7-419C-A506-D4A8C7F625B6}" presName="negativeSpace" presStyleCnt="0"/>
      <dgm:spPr/>
    </dgm:pt>
    <dgm:pt modelId="{883C5BF1-0AAB-4E1D-ADB8-3BE264A1471C}" type="pres">
      <dgm:prSet presAssocID="{5B9C3A68-15A7-419C-A506-D4A8C7F625B6}" presName="childText" presStyleLbl="conFgAcc1" presStyleIdx="1" presStyleCnt="10">
        <dgm:presLayoutVars>
          <dgm:bulletEnabled val="1"/>
        </dgm:presLayoutVars>
      </dgm:prSet>
      <dgm:spPr/>
    </dgm:pt>
    <dgm:pt modelId="{18D94915-5D33-4D1B-84F1-E9AE48BFE04A}" type="pres">
      <dgm:prSet presAssocID="{EB2B0771-952F-4067-92DE-3B097A007240}" presName="spaceBetweenRectangles" presStyleCnt="0"/>
      <dgm:spPr/>
    </dgm:pt>
    <dgm:pt modelId="{0982F643-BBA7-47EC-91DF-64D6ACAB0573}" type="pres">
      <dgm:prSet presAssocID="{67A9E0C5-27F7-4442-87C7-3B0B14258B10}" presName="parentLin" presStyleCnt="0"/>
      <dgm:spPr/>
    </dgm:pt>
    <dgm:pt modelId="{8056583D-3111-45B2-B892-0271521F1725}" type="pres">
      <dgm:prSet presAssocID="{67A9E0C5-27F7-4442-87C7-3B0B14258B10}" presName="parentLeftMargin" presStyleLbl="node1" presStyleIdx="1" presStyleCnt="10"/>
      <dgm:spPr/>
    </dgm:pt>
    <dgm:pt modelId="{4D06E975-2CA8-4D79-A1E3-B262DDB6DE7B}" type="pres">
      <dgm:prSet presAssocID="{67A9E0C5-27F7-4442-87C7-3B0B14258B10}" presName="parentText" presStyleLbl="node1" presStyleIdx="2" presStyleCnt="10" custScaleX="35278">
        <dgm:presLayoutVars>
          <dgm:chMax val="0"/>
          <dgm:bulletEnabled val="1"/>
        </dgm:presLayoutVars>
      </dgm:prSet>
      <dgm:spPr/>
    </dgm:pt>
    <dgm:pt modelId="{28D3AE29-F062-4583-9FAC-213F0F388DFA}" type="pres">
      <dgm:prSet presAssocID="{67A9E0C5-27F7-4442-87C7-3B0B14258B10}" presName="negativeSpace" presStyleCnt="0"/>
      <dgm:spPr/>
    </dgm:pt>
    <dgm:pt modelId="{704C34F9-3429-4462-A624-B4953E3711EB}" type="pres">
      <dgm:prSet presAssocID="{67A9E0C5-27F7-4442-87C7-3B0B14258B10}" presName="childText" presStyleLbl="conFgAcc1" presStyleIdx="2" presStyleCnt="10">
        <dgm:presLayoutVars>
          <dgm:bulletEnabled val="1"/>
        </dgm:presLayoutVars>
      </dgm:prSet>
      <dgm:spPr/>
    </dgm:pt>
    <dgm:pt modelId="{DC6A14DC-74BF-4BB9-93FA-1D81C2D56698}" type="pres">
      <dgm:prSet presAssocID="{40C4BE05-834A-4288-8185-3A8FDC1C444A}" presName="spaceBetweenRectangles" presStyleCnt="0"/>
      <dgm:spPr/>
    </dgm:pt>
    <dgm:pt modelId="{3EB837FA-DE34-4F18-B3BD-61E24BDCFB7A}" type="pres">
      <dgm:prSet presAssocID="{809CDB39-B213-4825-A083-D47EDC66A897}" presName="parentLin" presStyleCnt="0"/>
      <dgm:spPr/>
    </dgm:pt>
    <dgm:pt modelId="{3C1D6CEA-8FED-4C97-AAC5-69E101DA4DA0}" type="pres">
      <dgm:prSet presAssocID="{809CDB39-B213-4825-A083-D47EDC66A897}" presName="parentLeftMargin" presStyleLbl="node1" presStyleIdx="2" presStyleCnt="10"/>
      <dgm:spPr/>
    </dgm:pt>
    <dgm:pt modelId="{EFD7C162-A4C2-43A6-A749-DBD0B85D5C33}" type="pres">
      <dgm:prSet presAssocID="{809CDB39-B213-4825-A083-D47EDC66A897}" presName="parentText" presStyleLbl="node1" presStyleIdx="3" presStyleCnt="10">
        <dgm:presLayoutVars>
          <dgm:chMax val="0"/>
          <dgm:bulletEnabled val="1"/>
        </dgm:presLayoutVars>
      </dgm:prSet>
      <dgm:spPr/>
    </dgm:pt>
    <dgm:pt modelId="{FCBDDF41-F396-4856-A228-6C612BF517CA}" type="pres">
      <dgm:prSet presAssocID="{809CDB39-B213-4825-A083-D47EDC66A897}" presName="negativeSpace" presStyleCnt="0"/>
      <dgm:spPr/>
    </dgm:pt>
    <dgm:pt modelId="{13627D6C-A30F-4C92-9C76-5CC417CB316E}" type="pres">
      <dgm:prSet presAssocID="{809CDB39-B213-4825-A083-D47EDC66A897}" presName="childText" presStyleLbl="conFgAcc1" presStyleIdx="3" presStyleCnt="10">
        <dgm:presLayoutVars>
          <dgm:bulletEnabled val="1"/>
        </dgm:presLayoutVars>
      </dgm:prSet>
      <dgm:spPr/>
    </dgm:pt>
    <dgm:pt modelId="{8066172C-114C-4EBB-BE8F-4991A089941A}" type="pres">
      <dgm:prSet presAssocID="{07AA69F0-788B-4124-BA53-C91AD7CFFBAF}" presName="spaceBetweenRectangles" presStyleCnt="0"/>
      <dgm:spPr/>
    </dgm:pt>
    <dgm:pt modelId="{E1FC7524-8D4B-44ED-873D-2646EB693DEF}" type="pres">
      <dgm:prSet presAssocID="{EA627245-36C3-4CAD-9DA7-23B237AFD9CA}" presName="parentLin" presStyleCnt="0"/>
      <dgm:spPr/>
    </dgm:pt>
    <dgm:pt modelId="{BABB0C5B-D7C9-4690-989E-92A954BA1FCA}" type="pres">
      <dgm:prSet presAssocID="{EA627245-36C3-4CAD-9DA7-23B237AFD9CA}" presName="parentLeftMargin" presStyleLbl="node1" presStyleIdx="3" presStyleCnt="10"/>
      <dgm:spPr/>
    </dgm:pt>
    <dgm:pt modelId="{28C933FF-AF4E-4047-8BB0-BB2C9E55A56A}" type="pres">
      <dgm:prSet presAssocID="{EA627245-36C3-4CAD-9DA7-23B237AFD9CA}" presName="parentText" presStyleLbl="node1" presStyleIdx="4" presStyleCnt="10">
        <dgm:presLayoutVars>
          <dgm:chMax val="0"/>
          <dgm:bulletEnabled val="1"/>
        </dgm:presLayoutVars>
      </dgm:prSet>
      <dgm:spPr/>
    </dgm:pt>
    <dgm:pt modelId="{F08980A8-F023-44A7-9ADF-33D2344ABD4E}" type="pres">
      <dgm:prSet presAssocID="{EA627245-36C3-4CAD-9DA7-23B237AFD9CA}" presName="negativeSpace" presStyleCnt="0"/>
      <dgm:spPr/>
    </dgm:pt>
    <dgm:pt modelId="{E9D8B95E-E93F-48D9-9FB2-7BE6C2C0348A}" type="pres">
      <dgm:prSet presAssocID="{EA627245-36C3-4CAD-9DA7-23B237AFD9CA}" presName="childText" presStyleLbl="conFgAcc1" presStyleIdx="4" presStyleCnt="10">
        <dgm:presLayoutVars>
          <dgm:bulletEnabled val="1"/>
        </dgm:presLayoutVars>
      </dgm:prSet>
      <dgm:spPr/>
    </dgm:pt>
    <dgm:pt modelId="{4980451D-8DDC-4454-9BDA-5F34082FF3BD}" type="pres">
      <dgm:prSet presAssocID="{E03FFDB8-D949-4454-915C-D4A69F50544E}" presName="spaceBetweenRectangles" presStyleCnt="0"/>
      <dgm:spPr/>
    </dgm:pt>
    <dgm:pt modelId="{1E278C5D-8026-4BF7-B10E-DBB30B5C4614}" type="pres">
      <dgm:prSet presAssocID="{5026277F-8CAB-4089-8632-1633D5B7ABED}" presName="parentLin" presStyleCnt="0"/>
      <dgm:spPr/>
    </dgm:pt>
    <dgm:pt modelId="{D7B1531E-21FB-48C5-AC3C-DCE1A0F9D3B8}" type="pres">
      <dgm:prSet presAssocID="{5026277F-8CAB-4089-8632-1633D5B7ABED}" presName="parentLeftMargin" presStyleLbl="node1" presStyleIdx="4" presStyleCnt="10"/>
      <dgm:spPr/>
    </dgm:pt>
    <dgm:pt modelId="{F67256A0-827B-45E6-B745-D47608F719E6}" type="pres">
      <dgm:prSet presAssocID="{5026277F-8CAB-4089-8632-1633D5B7ABED}" presName="parentText" presStyleLbl="node1" presStyleIdx="5" presStyleCnt="10">
        <dgm:presLayoutVars>
          <dgm:chMax val="0"/>
          <dgm:bulletEnabled val="1"/>
        </dgm:presLayoutVars>
      </dgm:prSet>
      <dgm:spPr/>
    </dgm:pt>
    <dgm:pt modelId="{D084A52C-7955-441B-9395-88E85465DB82}" type="pres">
      <dgm:prSet presAssocID="{5026277F-8CAB-4089-8632-1633D5B7ABED}" presName="negativeSpace" presStyleCnt="0"/>
      <dgm:spPr/>
    </dgm:pt>
    <dgm:pt modelId="{2E46B6BD-BA1A-4850-81B5-A25B8D864C19}" type="pres">
      <dgm:prSet presAssocID="{5026277F-8CAB-4089-8632-1633D5B7ABED}" presName="childText" presStyleLbl="conFgAcc1" presStyleIdx="5" presStyleCnt="10">
        <dgm:presLayoutVars>
          <dgm:bulletEnabled val="1"/>
        </dgm:presLayoutVars>
      </dgm:prSet>
      <dgm:spPr/>
    </dgm:pt>
    <dgm:pt modelId="{7641068C-1571-436F-BA53-DB9AF2EF585F}" type="pres">
      <dgm:prSet presAssocID="{22E66ED2-B7D2-4754-93B7-18959182F3C1}" presName="spaceBetweenRectangles" presStyleCnt="0"/>
      <dgm:spPr/>
    </dgm:pt>
    <dgm:pt modelId="{1B4F5488-DA68-45B9-A090-6D72AEA82FAD}" type="pres">
      <dgm:prSet presAssocID="{5B5B8CD8-89FC-41CB-9A57-77808389B31F}" presName="parentLin" presStyleCnt="0"/>
      <dgm:spPr/>
    </dgm:pt>
    <dgm:pt modelId="{AC8FA24B-5882-4A57-B4EF-11F19A976A94}" type="pres">
      <dgm:prSet presAssocID="{5B5B8CD8-89FC-41CB-9A57-77808389B31F}" presName="parentLeftMargin" presStyleLbl="node1" presStyleIdx="5" presStyleCnt="10"/>
      <dgm:spPr/>
    </dgm:pt>
    <dgm:pt modelId="{6D6E2181-4733-4D97-BBAA-1FF15BF2C7A1}" type="pres">
      <dgm:prSet presAssocID="{5B5B8CD8-89FC-41CB-9A57-77808389B31F}" presName="parentText" presStyleLbl="node1" presStyleIdx="6" presStyleCnt="10">
        <dgm:presLayoutVars>
          <dgm:chMax val="0"/>
          <dgm:bulletEnabled val="1"/>
        </dgm:presLayoutVars>
      </dgm:prSet>
      <dgm:spPr/>
    </dgm:pt>
    <dgm:pt modelId="{CD4C77F3-B75E-40E0-A798-55430CF68C2A}" type="pres">
      <dgm:prSet presAssocID="{5B5B8CD8-89FC-41CB-9A57-77808389B31F}" presName="negativeSpace" presStyleCnt="0"/>
      <dgm:spPr/>
    </dgm:pt>
    <dgm:pt modelId="{14632563-BACA-4D61-BEE0-D3776AF4373E}" type="pres">
      <dgm:prSet presAssocID="{5B5B8CD8-89FC-41CB-9A57-77808389B31F}" presName="childText" presStyleLbl="conFgAcc1" presStyleIdx="6" presStyleCnt="10">
        <dgm:presLayoutVars>
          <dgm:bulletEnabled val="1"/>
        </dgm:presLayoutVars>
      </dgm:prSet>
      <dgm:spPr/>
    </dgm:pt>
    <dgm:pt modelId="{C7CCC73C-E33C-4361-8F9B-343A4CDCA802}" type="pres">
      <dgm:prSet presAssocID="{030707C3-218B-4F7F-A4C1-FBF31BD91A9C}" presName="spaceBetweenRectangles" presStyleCnt="0"/>
      <dgm:spPr/>
    </dgm:pt>
    <dgm:pt modelId="{A2D9119D-5E5C-4E18-AE49-0C396C20369D}" type="pres">
      <dgm:prSet presAssocID="{D01AE4ED-E444-43B9-9DFD-4644AFD92052}" presName="parentLin" presStyleCnt="0"/>
      <dgm:spPr/>
    </dgm:pt>
    <dgm:pt modelId="{3855947B-672F-4477-A83B-484A685730C4}" type="pres">
      <dgm:prSet presAssocID="{D01AE4ED-E444-43B9-9DFD-4644AFD92052}" presName="parentLeftMargin" presStyleLbl="node1" presStyleIdx="6" presStyleCnt="10"/>
      <dgm:spPr/>
    </dgm:pt>
    <dgm:pt modelId="{92A1CAD0-2EEA-4EA4-A26C-CF266E0297DE}" type="pres">
      <dgm:prSet presAssocID="{D01AE4ED-E444-43B9-9DFD-4644AFD92052}" presName="parentText" presStyleLbl="node1" presStyleIdx="7" presStyleCnt="10">
        <dgm:presLayoutVars>
          <dgm:chMax val="0"/>
          <dgm:bulletEnabled val="1"/>
        </dgm:presLayoutVars>
      </dgm:prSet>
      <dgm:spPr/>
    </dgm:pt>
    <dgm:pt modelId="{92352BB7-A732-4D18-8124-29CE53B4059A}" type="pres">
      <dgm:prSet presAssocID="{D01AE4ED-E444-43B9-9DFD-4644AFD92052}" presName="negativeSpace" presStyleCnt="0"/>
      <dgm:spPr/>
    </dgm:pt>
    <dgm:pt modelId="{51EF41B6-133F-40C5-99AD-6F4823637519}" type="pres">
      <dgm:prSet presAssocID="{D01AE4ED-E444-43B9-9DFD-4644AFD92052}" presName="childText" presStyleLbl="conFgAcc1" presStyleIdx="7" presStyleCnt="10">
        <dgm:presLayoutVars>
          <dgm:bulletEnabled val="1"/>
        </dgm:presLayoutVars>
      </dgm:prSet>
      <dgm:spPr/>
    </dgm:pt>
    <dgm:pt modelId="{F5267688-91BE-4846-97AC-E9FE70E177E7}" type="pres">
      <dgm:prSet presAssocID="{9D859E5A-DECF-4221-A6D1-7309694DD3B4}" presName="spaceBetweenRectangles" presStyleCnt="0"/>
      <dgm:spPr/>
    </dgm:pt>
    <dgm:pt modelId="{BCC6C8CD-160F-4AE1-BA7B-873C38458319}" type="pres">
      <dgm:prSet presAssocID="{5FB785BB-FCF2-4561-B1B5-6C8F02E77E55}" presName="parentLin" presStyleCnt="0"/>
      <dgm:spPr/>
    </dgm:pt>
    <dgm:pt modelId="{62484A34-8F43-4C5C-9320-8AD42D71CF1B}" type="pres">
      <dgm:prSet presAssocID="{5FB785BB-FCF2-4561-B1B5-6C8F02E77E55}" presName="parentLeftMargin" presStyleLbl="node1" presStyleIdx="7" presStyleCnt="10"/>
      <dgm:spPr/>
    </dgm:pt>
    <dgm:pt modelId="{4FACA852-D66C-4432-A557-AD064C1807AD}" type="pres">
      <dgm:prSet presAssocID="{5FB785BB-FCF2-4561-B1B5-6C8F02E77E55}" presName="parentText" presStyleLbl="node1" presStyleIdx="8" presStyleCnt="10">
        <dgm:presLayoutVars>
          <dgm:chMax val="0"/>
          <dgm:bulletEnabled val="1"/>
        </dgm:presLayoutVars>
      </dgm:prSet>
      <dgm:spPr/>
    </dgm:pt>
    <dgm:pt modelId="{42B9CCFD-F02F-44C5-8440-0FD1A0BC27CE}" type="pres">
      <dgm:prSet presAssocID="{5FB785BB-FCF2-4561-B1B5-6C8F02E77E55}" presName="negativeSpace" presStyleCnt="0"/>
      <dgm:spPr/>
    </dgm:pt>
    <dgm:pt modelId="{61F422C8-C458-43D8-AC1A-8CAFDA72923D}" type="pres">
      <dgm:prSet presAssocID="{5FB785BB-FCF2-4561-B1B5-6C8F02E77E55}" presName="childText" presStyleLbl="conFgAcc1" presStyleIdx="8" presStyleCnt="10">
        <dgm:presLayoutVars>
          <dgm:bulletEnabled val="1"/>
        </dgm:presLayoutVars>
      </dgm:prSet>
      <dgm:spPr/>
    </dgm:pt>
    <dgm:pt modelId="{112DD0F2-EEF0-438A-9252-0EA4B6EAB728}" type="pres">
      <dgm:prSet presAssocID="{3017B1B1-567A-4E61-A387-79C2E8D1AD4C}" presName="spaceBetweenRectangles" presStyleCnt="0"/>
      <dgm:spPr/>
    </dgm:pt>
    <dgm:pt modelId="{2E487FCF-3517-4D8C-8310-17DB24B351FF}" type="pres">
      <dgm:prSet presAssocID="{83500FB1-7246-47BF-97BA-6EB21044430B}" presName="parentLin" presStyleCnt="0"/>
      <dgm:spPr/>
    </dgm:pt>
    <dgm:pt modelId="{D062CA5B-1D87-48EB-94C6-D00ED3CCE5C1}" type="pres">
      <dgm:prSet presAssocID="{83500FB1-7246-47BF-97BA-6EB21044430B}" presName="parentLeftMargin" presStyleLbl="node1" presStyleIdx="8" presStyleCnt="10"/>
      <dgm:spPr/>
    </dgm:pt>
    <dgm:pt modelId="{56500AC8-AC2F-41EF-A31C-42017A895614}" type="pres">
      <dgm:prSet presAssocID="{83500FB1-7246-47BF-97BA-6EB21044430B}" presName="parentText" presStyleLbl="node1" presStyleIdx="9" presStyleCnt="10">
        <dgm:presLayoutVars>
          <dgm:chMax val="0"/>
          <dgm:bulletEnabled val="1"/>
        </dgm:presLayoutVars>
      </dgm:prSet>
      <dgm:spPr/>
    </dgm:pt>
    <dgm:pt modelId="{61EB401E-4DEB-407A-B842-FC3FA1E505C7}" type="pres">
      <dgm:prSet presAssocID="{83500FB1-7246-47BF-97BA-6EB21044430B}" presName="negativeSpace" presStyleCnt="0"/>
      <dgm:spPr/>
    </dgm:pt>
    <dgm:pt modelId="{11C4A505-22F3-4BC1-9088-DE07463FF549}" type="pres">
      <dgm:prSet presAssocID="{83500FB1-7246-47BF-97BA-6EB21044430B}" presName="childText" presStyleLbl="conFgAcc1" presStyleIdx="9" presStyleCnt="10">
        <dgm:presLayoutVars>
          <dgm:bulletEnabled val="1"/>
        </dgm:presLayoutVars>
      </dgm:prSet>
      <dgm:spPr/>
    </dgm:pt>
  </dgm:ptLst>
  <dgm:cxnLst>
    <dgm:cxn modelId="{1907810F-FD95-4C2C-B75C-86E3CE2DD1B5}" type="presOf" srcId="{809CDB39-B213-4825-A083-D47EDC66A897}" destId="{EFD7C162-A4C2-43A6-A749-DBD0B85D5C33}" srcOrd="1" destOrd="0" presId="urn:microsoft.com/office/officeart/2005/8/layout/list1"/>
    <dgm:cxn modelId="{E7190C15-2023-4E5D-B93B-A26146696CA5}" type="presOf" srcId="{5B9C3A68-15A7-419C-A506-D4A8C7F625B6}" destId="{47954463-2333-44FA-BA40-FE962B9C132C}" srcOrd="1" destOrd="0" presId="urn:microsoft.com/office/officeart/2005/8/layout/list1"/>
    <dgm:cxn modelId="{FEFEEE16-9A08-4D92-A8F7-142F41A93771}" type="presOf" srcId="{5B9C3A68-15A7-419C-A506-D4A8C7F625B6}" destId="{9C1EE405-4DBD-4E7E-A5A3-D9624B11ED31}" srcOrd="0" destOrd="0" presId="urn:microsoft.com/office/officeart/2005/8/layout/list1"/>
    <dgm:cxn modelId="{F0342D27-5102-4834-94CC-10BE021090F2}" type="presOf" srcId="{5FB785BB-FCF2-4561-B1B5-6C8F02E77E55}" destId="{62484A34-8F43-4C5C-9320-8AD42D71CF1B}" srcOrd="0" destOrd="0" presId="urn:microsoft.com/office/officeart/2005/8/layout/list1"/>
    <dgm:cxn modelId="{16044B27-6A7E-4CE7-9C3E-D468DDCF972D}" type="presOf" srcId="{5B5B8CD8-89FC-41CB-9A57-77808389B31F}" destId="{AC8FA24B-5882-4A57-B4EF-11F19A976A94}" srcOrd="0" destOrd="0" presId="urn:microsoft.com/office/officeart/2005/8/layout/list1"/>
    <dgm:cxn modelId="{C27C352C-5A61-447D-AE94-D117E51634D2}" srcId="{EB4C7406-0059-43DD-8C1D-DE425F37DC3B}" destId="{809CDB39-B213-4825-A083-D47EDC66A897}" srcOrd="3" destOrd="0" parTransId="{A6580C1F-F9B4-484B-9F30-53B22D595755}" sibTransId="{07AA69F0-788B-4124-BA53-C91AD7CFFBAF}"/>
    <dgm:cxn modelId="{E6A4C131-12C6-4DA3-81BC-55B10911D203}" type="presOf" srcId="{5B5B8CD8-89FC-41CB-9A57-77808389B31F}" destId="{6D6E2181-4733-4D97-BBAA-1FF15BF2C7A1}" srcOrd="1" destOrd="0" presId="urn:microsoft.com/office/officeart/2005/8/layout/list1"/>
    <dgm:cxn modelId="{63232D3F-9FC5-466C-8178-ADBADC669206}" type="presOf" srcId="{5FB785BB-FCF2-4561-B1B5-6C8F02E77E55}" destId="{4FACA852-D66C-4432-A557-AD064C1807AD}" srcOrd="1" destOrd="0" presId="urn:microsoft.com/office/officeart/2005/8/layout/list1"/>
    <dgm:cxn modelId="{AF056941-5650-44E6-AAFC-75A747B1A935}" srcId="{EB4C7406-0059-43DD-8C1D-DE425F37DC3B}" destId="{5026277F-8CAB-4089-8632-1633D5B7ABED}" srcOrd="5" destOrd="0" parTransId="{E9D6D502-05AE-4E8D-8336-90322161C01F}" sibTransId="{22E66ED2-B7D2-4754-93B7-18959182F3C1}"/>
    <dgm:cxn modelId="{B2BE6864-1B63-4293-85D5-981448B48693}" srcId="{EB4C7406-0059-43DD-8C1D-DE425F37DC3B}" destId="{EA627245-36C3-4CAD-9DA7-23B237AFD9CA}" srcOrd="4" destOrd="0" parTransId="{536FB6A5-1685-4E52-BC29-5272B7816140}" sibTransId="{E03FFDB8-D949-4454-915C-D4A69F50544E}"/>
    <dgm:cxn modelId="{2D090A49-5FF1-400A-89B8-D1F4474F710B}" type="presOf" srcId="{809CDB39-B213-4825-A083-D47EDC66A897}" destId="{3C1D6CEA-8FED-4C97-AAC5-69E101DA4DA0}" srcOrd="0" destOrd="0" presId="urn:microsoft.com/office/officeart/2005/8/layout/list1"/>
    <dgm:cxn modelId="{4B563474-1435-4491-BB51-38F2894C83DB}" srcId="{EB4C7406-0059-43DD-8C1D-DE425F37DC3B}" destId="{D01AE4ED-E444-43B9-9DFD-4644AFD92052}" srcOrd="7" destOrd="0" parTransId="{539A6EAF-40F1-448F-BA3D-B020D7ED0EB6}" sibTransId="{9D859E5A-DECF-4221-A6D1-7309694DD3B4}"/>
    <dgm:cxn modelId="{49916B56-E2F0-4864-B954-917208CF0B77}" type="presOf" srcId="{ABAA340F-FDC6-4175-970E-F83487B1336F}" destId="{3BB87428-62DC-433C-A8EF-D559FCA094E0}" srcOrd="0" destOrd="0" presId="urn:microsoft.com/office/officeart/2005/8/layout/list1"/>
    <dgm:cxn modelId="{36AC2F92-B14C-40A4-82D7-44D571161D85}" type="presOf" srcId="{D01AE4ED-E444-43B9-9DFD-4644AFD92052}" destId="{3855947B-672F-4477-A83B-484A685730C4}" srcOrd="0" destOrd="0" presId="urn:microsoft.com/office/officeart/2005/8/layout/list1"/>
    <dgm:cxn modelId="{82E98998-60A1-46E2-95C0-3ECBD130D6DC}" type="presOf" srcId="{83500FB1-7246-47BF-97BA-6EB21044430B}" destId="{56500AC8-AC2F-41EF-A31C-42017A895614}" srcOrd="1" destOrd="0" presId="urn:microsoft.com/office/officeart/2005/8/layout/list1"/>
    <dgm:cxn modelId="{C8B268A0-BEE4-4CB1-BEC4-D58D5738DE35}" srcId="{EB4C7406-0059-43DD-8C1D-DE425F37DC3B}" destId="{5FB785BB-FCF2-4561-B1B5-6C8F02E77E55}" srcOrd="8" destOrd="0" parTransId="{E23F5267-434B-4544-996A-32F53E02C10C}" sibTransId="{3017B1B1-567A-4E61-A387-79C2E8D1AD4C}"/>
    <dgm:cxn modelId="{119FC4A6-6FA6-42CE-AEC0-4625207783C3}" type="presOf" srcId="{67A9E0C5-27F7-4442-87C7-3B0B14258B10}" destId="{4D06E975-2CA8-4D79-A1E3-B262DDB6DE7B}" srcOrd="1" destOrd="0" presId="urn:microsoft.com/office/officeart/2005/8/layout/list1"/>
    <dgm:cxn modelId="{79369BA8-732D-46CF-886A-D4EE4D6C74CD}" srcId="{EB4C7406-0059-43DD-8C1D-DE425F37DC3B}" destId="{5B9C3A68-15A7-419C-A506-D4A8C7F625B6}" srcOrd="1" destOrd="0" parTransId="{AABC3FD0-72DF-4919-A2DF-D77EBF48F126}" sibTransId="{EB2B0771-952F-4067-92DE-3B097A007240}"/>
    <dgm:cxn modelId="{E3D33AAE-45EF-4F85-9431-876BC04D0C6E}" srcId="{EB4C7406-0059-43DD-8C1D-DE425F37DC3B}" destId="{5B5B8CD8-89FC-41CB-9A57-77808389B31F}" srcOrd="6" destOrd="0" parTransId="{E41C12BE-9489-4456-BAE3-89ACDDA5DA0F}" sibTransId="{030707C3-218B-4F7F-A4C1-FBF31BD91A9C}"/>
    <dgm:cxn modelId="{8A7452B3-DFF1-4CD1-84AF-20D8C2FC0296}" type="presOf" srcId="{5026277F-8CAB-4089-8632-1633D5B7ABED}" destId="{D7B1531E-21FB-48C5-AC3C-DCE1A0F9D3B8}" srcOrd="0" destOrd="0" presId="urn:microsoft.com/office/officeart/2005/8/layout/list1"/>
    <dgm:cxn modelId="{618F1AB5-03B5-4C91-BAC2-FAE3E78ED5D9}" type="presOf" srcId="{EB4C7406-0059-43DD-8C1D-DE425F37DC3B}" destId="{022DFDA0-5DCE-40FF-8B29-880B0C1B3B7C}" srcOrd="0" destOrd="0" presId="urn:microsoft.com/office/officeart/2005/8/layout/list1"/>
    <dgm:cxn modelId="{158F2CB5-11B1-4FCD-BC23-4DAB545CDD31}" type="presOf" srcId="{67A9E0C5-27F7-4442-87C7-3B0B14258B10}" destId="{8056583D-3111-45B2-B892-0271521F1725}" srcOrd="0" destOrd="0" presId="urn:microsoft.com/office/officeart/2005/8/layout/list1"/>
    <dgm:cxn modelId="{5F2D63C4-2ED3-45FE-BBEB-2F5A62EEE117}" type="presOf" srcId="{5026277F-8CAB-4089-8632-1633D5B7ABED}" destId="{F67256A0-827B-45E6-B745-D47608F719E6}" srcOrd="1" destOrd="0" presId="urn:microsoft.com/office/officeart/2005/8/layout/list1"/>
    <dgm:cxn modelId="{D9034EC9-2944-4A63-8882-E672224D428A}" type="presOf" srcId="{83500FB1-7246-47BF-97BA-6EB21044430B}" destId="{D062CA5B-1D87-48EB-94C6-D00ED3CCE5C1}" srcOrd="0" destOrd="0" presId="urn:microsoft.com/office/officeart/2005/8/layout/list1"/>
    <dgm:cxn modelId="{1BC3A6CE-A236-471B-8C41-3B2465030299}" type="presOf" srcId="{EA627245-36C3-4CAD-9DA7-23B237AFD9CA}" destId="{BABB0C5B-D7C9-4690-989E-92A954BA1FCA}" srcOrd="0" destOrd="0" presId="urn:microsoft.com/office/officeart/2005/8/layout/list1"/>
    <dgm:cxn modelId="{E748CFD7-C30C-4997-8AB6-CD2147063EB8}" type="presOf" srcId="{D01AE4ED-E444-43B9-9DFD-4644AFD92052}" destId="{92A1CAD0-2EEA-4EA4-A26C-CF266E0297DE}" srcOrd="1" destOrd="0" presId="urn:microsoft.com/office/officeart/2005/8/layout/list1"/>
    <dgm:cxn modelId="{F87585DA-EA1A-46E0-9D3C-16CE35848F57}" srcId="{EB4C7406-0059-43DD-8C1D-DE425F37DC3B}" destId="{67A9E0C5-27F7-4442-87C7-3B0B14258B10}" srcOrd="2" destOrd="0" parTransId="{DFCE2EB6-13DC-438A-A9E1-199FDD82500C}" sibTransId="{40C4BE05-834A-4288-8185-3A8FDC1C444A}"/>
    <dgm:cxn modelId="{9D08B0DF-F0EC-4AF6-BD41-46292A0E4851}" srcId="{EB4C7406-0059-43DD-8C1D-DE425F37DC3B}" destId="{ABAA340F-FDC6-4175-970E-F83487B1336F}" srcOrd="0" destOrd="0" parTransId="{049571D0-1911-475A-9811-499F5EFACE57}" sibTransId="{7D6AF6CC-82A0-41D7-93CE-5055C91A3061}"/>
    <dgm:cxn modelId="{BAB90CE0-60F7-47EE-BDCB-256EEAD7F695}" srcId="{EB4C7406-0059-43DD-8C1D-DE425F37DC3B}" destId="{83500FB1-7246-47BF-97BA-6EB21044430B}" srcOrd="9" destOrd="0" parTransId="{DE06E66C-767E-4716-B65E-4E96E10FDD5C}" sibTransId="{05F150E6-839C-4FC0-A8DD-0AE5E231DF67}"/>
    <dgm:cxn modelId="{A48C4EE2-6825-41C6-BA9A-E1B675701730}" type="presOf" srcId="{EA627245-36C3-4CAD-9DA7-23B237AFD9CA}" destId="{28C933FF-AF4E-4047-8BB0-BB2C9E55A56A}" srcOrd="1" destOrd="0" presId="urn:microsoft.com/office/officeart/2005/8/layout/list1"/>
    <dgm:cxn modelId="{173657F1-FF74-473E-9A1F-8AE7B733E367}" type="presOf" srcId="{ABAA340F-FDC6-4175-970E-F83487B1336F}" destId="{4FC4A790-233B-429A-BE5C-6A91688C47E2}" srcOrd="1" destOrd="0" presId="urn:microsoft.com/office/officeart/2005/8/layout/list1"/>
    <dgm:cxn modelId="{5AB67C96-C351-4344-B82F-1797CACF5D09}" type="presParOf" srcId="{022DFDA0-5DCE-40FF-8B29-880B0C1B3B7C}" destId="{15AE659D-B6BA-4F23-950E-552A0296AF89}" srcOrd="0" destOrd="0" presId="urn:microsoft.com/office/officeart/2005/8/layout/list1"/>
    <dgm:cxn modelId="{60586458-6207-4B70-AC60-3229FB9A987D}" type="presParOf" srcId="{15AE659D-B6BA-4F23-950E-552A0296AF89}" destId="{3BB87428-62DC-433C-A8EF-D559FCA094E0}" srcOrd="0" destOrd="0" presId="urn:microsoft.com/office/officeart/2005/8/layout/list1"/>
    <dgm:cxn modelId="{3ADF3DDC-EEBA-4899-A967-F53B9B0B67EC}" type="presParOf" srcId="{15AE659D-B6BA-4F23-950E-552A0296AF89}" destId="{4FC4A790-233B-429A-BE5C-6A91688C47E2}" srcOrd="1" destOrd="0" presId="urn:microsoft.com/office/officeart/2005/8/layout/list1"/>
    <dgm:cxn modelId="{34AAE575-CAC7-41BB-8E56-D31A1337F846}" type="presParOf" srcId="{022DFDA0-5DCE-40FF-8B29-880B0C1B3B7C}" destId="{61BB9BA2-B555-4907-A157-B88E18AA6E16}" srcOrd="1" destOrd="0" presId="urn:microsoft.com/office/officeart/2005/8/layout/list1"/>
    <dgm:cxn modelId="{FAE9C3F4-3779-4F41-B938-0D786AB62C8C}" type="presParOf" srcId="{022DFDA0-5DCE-40FF-8B29-880B0C1B3B7C}" destId="{365DD5ED-6665-4AB7-90DC-53BBAA34B4FA}" srcOrd="2" destOrd="0" presId="urn:microsoft.com/office/officeart/2005/8/layout/list1"/>
    <dgm:cxn modelId="{1577F8DC-F16D-4BE4-9A61-2A6E3F91863F}" type="presParOf" srcId="{022DFDA0-5DCE-40FF-8B29-880B0C1B3B7C}" destId="{9FA47570-6C8C-49EF-884F-6A6B8BD17FBB}" srcOrd="3" destOrd="0" presId="urn:microsoft.com/office/officeart/2005/8/layout/list1"/>
    <dgm:cxn modelId="{FE22F17F-BFF1-439E-B27D-5800FB2F6331}" type="presParOf" srcId="{022DFDA0-5DCE-40FF-8B29-880B0C1B3B7C}" destId="{951D9B56-0165-46DE-8F14-5D69D5E28345}" srcOrd="4" destOrd="0" presId="urn:microsoft.com/office/officeart/2005/8/layout/list1"/>
    <dgm:cxn modelId="{00226ADA-C343-465F-B8AD-6F1C9CE1B07D}" type="presParOf" srcId="{951D9B56-0165-46DE-8F14-5D69D5E28345}" destId="{9C1EE405-4DBD-4E7E-A5A3-D9624B11ED31}" srcOrd="0" destOrd="0" presId="urn:microsoft.com/office/officeart/2005/8/layout/list1"/>
    <dgm:cxn modelId="{3A197A7A-2753-479B-A555-F5C58C0CB29D}" type="presParOf" srcId="{951D9B56-0165-46DE-8F14-5D69D5E28345}" destId="{47954463-2333-44FA-BA40-FE962B9C132C}" srcOrd="1" destOrd="0" presId="urn:microsoft.com/office/officeart/2005/8/layout/list1"/>
    <dgm:cxn modelId="{C4435409-F404-44B7-9493-4182B6114197}" type="presParOf" srcId="{022DFDA0-5DCE-40FF-8B29-880B0C1B3B7C}" destId="{A2F1095B-8E02-454B-8C3F-154B8CD05566}" srcOrd="5" destOrd="0" presId="urn:microsoft.com/office/officeart/2005/8/layout/list1"/>
    <dgm:cxn modelId="{F84853D3-0AE9-40AA-89F3-6A4C2783EE08}" type="presParOf" srcId="{022DFDA0-5DCE-40FF-8B29-880B0C1B3B7C}" destId="{883C5BF1-0AAB-4E1D-ADB8-3BE264A1471C}" srcOrd="6" destOrd="0" presId="urn:microsoft.com/office/officeart/2005/8/layout/list1"/>
    <dgm:cxn modelId="{F1F85A97-1527-42D0-AD61-6E2A58596254}" type="presParOf" srcId="{022DFDA0-5DCE-40FF-8B29-880B0C1B3B7C}" destId="{18D94915-5D33-4D1B-84F1-E9AE48BFE04A}" srcOrd="7" destOrd="0" presId="urn:microsoft.com/office/officeart/2005/8/layout/list1"/>
    <dgm:cxn modelId="{5E796C13-FE62-4E04-9429-D9DFE881FADB}" type="presParOf" srcId="{022DFDA0-5DCE-40FF-8B29-880B0C1B3B7C}" destId="{0982F643-BBA7-47EC-91DF-64D6ACAB0573}" srcOrd="8" destOrd="0" presId="urn:microsoft.com/office/officeart/2005/8/layout/list1"/>
    <dgm:cxn modelId="{098956E4-7927-4005-821C-B6DAF760616D}" type="presParOf" srcId="{0982F643-BBA7-47EC-91DF-64D6ACAB0573}" destId="{8056583D-3111-45B2-B892-0271521F1725}" srcOrd="0" destOrd="0" presId="urn:microsoft.com/office/officeart/2005/8/layout/list1"/>
    <dgm:cxn modelId="{42268236-9B2C-49EF-8E7B-0312EE674390}" type="presParOf" srcId="{0982F643-BBA7-47EC-91DF-64D6ACAB0573}" destId="{4D06E975-2CA8-4D79-A1E3-B262DDB6DE7B}" srcOrd="1" destOrd="0" presId="urn:microsoft.com/office/officeart/2005/8/layout/list1"/>
    <dgm:cxn modelId="{E8F097AC-843C-4930-88CC-24620A385CC0}" type="presParOf" srcId="{022DFDA0-5DCE-40FF-8B29-880B0C1B3B7C}" destId="{28D3AE29-F062-4583-9FAC-213F0F388DFA}" srcOrd="9" destOrd="0" presId="urn:microsoft.com/office/officeart/2005/8/layout/list1"/>
    <dgm:cxn modelId="{CE36BDD7-BB79-46FB-9F63-17AE7F5E01C8}" type="presParOf" srcId="{022DFDA0-5DCE-40FF-8B29-880B0C1B3B7C}" destId="{704C34F9-3429-4462-A624-B4953E3711EB}" srcOrd="10" destOrd="0" presId="urn:microsoft.com/office/officeart/2005/8/layout/list1"/>
    <dgm:cxn modelId="{1712F989-4594-4B24-937A-98D518B76A6A}" type="presParOf" srcId="{022DFDA0-5DCE-40FF-8B29-880B0C1B3B7C}" destId="{DC6A14DC-74BF-4BB9-93FA-1D81C2D56698}" srcOrd="11" destOrd="0" presId="urn:microsoft.com/office/officeart/2005/8/layout/list1"/>
    <dgm:cxn modelId="{D277D577-72B6-4C07-A307-A3C2DD64B39D}" type="presParOf" srcId="{022DFDA0-5DCE-40FF-8B29-880B0C1B3B7C}" destId="{3EB837FA-DE34-4F18-B3BD-61E24BDCFB7A}" srcOrd="12" destOrd="0" presId="urn:microsoft.com/office/officeart/2005/8/layout/list1"/>
    <dgm:cxn modelId="{C5F1E7ED-B29C-411F-AE8A-0388A0B722C5}" type="presParOf" srcId="{3EB837FA-DE34-4F18-B3BD-61E24BDCFB7A}" destId="{3C1D6CEA-8FED-4C97-AAC5-69E101DA4DA0}" srcOrd="0" destOrd="0" presId="urn:microsoft.com/office/officeart/2005/8/layout/list1"/>
    <dgm:cxn modelId="{517F69C1-DDE2-4791-BCDB-09500B4460BC}" type="presParOf" srcId="{3EB837FA-DE34-4F18-B3BD-61E24BDCFB7A}" destId="{EFD7C162-A4C2-43A6-A749-DBD0B85D5C33}" srcOrd="1" destOrd="0" presId="urn:microsoft.com/office/officeart/2005/8/layout/list1"/>
    <dgm:cxn modelId="{CD771478-7218-4070-A6F5-DFF7DE5AC8D7}" type="presParOf" srcId="{022DFDA0-5DCE-40FF-8B29-880B0C1B3B7C}" destId="{FCBDDF41-F396-4856-A228-6C612BF517CA}" srcOrd="13" destOrd="0" presId="urn:microsoft.com/office/officeart/2005/8/layout/list1"/>
    <dgm:cxn modelId="{B6250D15-90DC-45C6-B33D-B073685F491E}" type="presParOf" srcId="{022DFDA0-5DCE-40FF-8B29-880B0C1B3B7C}" destId="{13627D6C-A30F-4C92-9C76-5CC417CB316E}" srcOrd="14" destOrd="0" presId="urn:microsoft.com/office/officeart/2005/8/layout/list1"/>
    <dgm:cxn modelId="{D991B305-EEAC-4238-B65F-4DBFF2C9AEEC}" type="presParOf" srcId="{022DFDA0-5DCE-40FF-8B29-880B0C1B3B7C}" destId="{8066172C-114C-4EBB-BE8F-4991A089941A}" srcOrd="15" destOrd="0" presId="urn:microsoft.com/office/officeart/2005/8/layout/list1"/>
    <dgm:cxn modelId="{1322F01F-D18F-4E62-90B1-568DB6AE7831}" type="presParOf" srcId="{022DFDA0-5DCE-40FF-8B29-880B0C1B3B7C}" destId="{E1FC7524-8D4B-44ED-873D-2646EB693DEF}" srcOrd="16" destOrd="0" presId="urn:microsoft.com/office/officeart/2005/8/layout/list1"/>
    <dgm:cxn modelId="{7BAD33ED-2ED3-4A6B-9E78-DA7BBF21084C}" type="presParOf" srcId="{E1FC7524-8D4B-44ED-873D-2646EB693DEF}" destId="{BABB0C5B-D7C9-4690-989E-92A954BA1FCA}" srcOrd="0" destOrd="0" presId="urn:microsoft.com/office/officeart/2005/8/layout/list1"/>
    <dgm:cxn modelId="{90EF3323-6369-4E0B-B1BB-74D360BF9406}" type="presParOf" srcId="{E1FC7524-8D4B-44ED-873D-2646EB693DEF}" destId="{28C933FF-AF4E-4047-8BB0-BB2C9E55A56A}" srcOrd="1" destOrd="0" presId="urn:microsoft.com/office/officeart/2005/8/layout/list1"/>
    <dgm:cxn modelId="{4EA983AD-7F4D-4D8D-A954-3D677B836D17}" type="presParOf" srcId="{022DFDA0-5DCE-40FF-8B29-880B0C1B3B7C}" destId="{F08980A8-F023-44A7-9ADF-33D2344ABD4E}" srcOrd="17" destOrd="0" presId="urn:microsoft.com/office/officeart/2005/8/layout/list1"/>
    <dgm:cxn modelId="{4305D9AC-4D30-4AB4-BA25-FA6DB920EA27}" type="presParOf" srcId="{022DFDA0-5DCE-40FF-8B29-880B0C1B3B7C}" destId="{E9D8B95E-E93F-48D9-9FB2-7BE6C2C0348A}" srcOrd="18" destOrd="0" presId="urn:microsoft.com/office/officeart/2005/8/layout/list1"/>
    <dgm:cxn modelId="{1E0A24E0-E568-41B1-B6F3-4980CC1B661D}" type="presParOf" srcId="{022DFDA0-5DCE-40FF-8B29-880B0C1B3B7C}" destId="{4980451D-8DDC-4454-9BDA-5F34082FF3BD}" srcOrd="19" destOrd="0" presId="urn:microsoft.com/office/officeart/2005/8/layout/list1"/>
    <dgm:cxn modelId="{A3181E81-4933-46EA-B437-31F3FD52836C}" type="presParOf" srcId="{022DFDA0-5DCE-40FF-8B29-880B0C1B3B7C}" destId="{1E278C5D-8026-4BF7-B10E-DBB30B5C4614}" srcOrd="20" destOrd="0" presId="urn:microsoft.com/office/officeart/2005/8/layout/list1"/>
    <dgm:cxn modelId="{686F80E6-8B93-48F5-A6E7-6F75AC0CA07D}" type="presParOf" srcId="{1E278C5D-8026-4BF7-B10E-DBB30B5C4614}" destId="{D7B1531E-21FB-48C5-AC3C-DCE1A0F9D3B8}" srcOrd="0" destOrd="0" presId="urn:microsoft.com/office/officeart/2005/8/layout/list1"/>
    <dgm:cxn modelId="{0DEC1C96-FF3F-472B-8A86-26F3F6F2BBD1}" type="presParOf" srcId="{1E278C5D-8026-4BF7-B10E-DBB30B5C4614}" destId="{F67256A0-827B-45E6-B745-D47608F719E6}" srcOrd="1" destOrd="0" presId="urn:microsoft.com/office/officeart/2005/8/layout/list1"/>
    <dgm:cxn modelId="{702FC117-9E35-4B22-AADD-F9948D2FCA31}" type="presParOf" srcId="{022DFDA0-5DCE-40FF-8B29-880B0C1B3B7C}" destId="{D084A52C-7955-441B-9395-88E85465DB82}" srcOrd="21" destOrd="0" presId="urn:microsoft.com/office/officeart/2005/8/layout/list1"/>
    <dgm:cxn modelId="{A9455BA8-6C3B-497D-8A0B-AB232D12432C}" type="presParOf" srcId="{022DFDA0-5DCE-40FF-8B29-880B0C1B3B7C}" destId="{2E46B6BD-BA1A-4850-81B5-A25B8D864C19}" srcOrd="22" destOrd="0" presId="urn:microsoft.com/office/officeart/2005/8/layout/list1"/>
    <dgm:cxn modelId="{B2332B21-7A40-4E77-96F8-F6392D39BB0B}" type="presParOf" srcId="{022DFDA0-5DCE-40FF-8B29-880B0C1B3B7C}" destId="{7641068C-1571-436F-BA53-DB9AF2EF585F}" srcOrd="23" destOrd="0" presId="urn:microsoft.com/office/officeart/2005/8/layout/list1"/>
    <dgm:cxn modelId="{7E434E06-BAF7-4231-8105-FD630BF0CF02}" type="presParOf" srcId="{022DFDA0-5DCE-40FF-8B29-880B0C1B3B7C}" destId="{1B4F5488-DA68-45B9-A090-6D72AEA82FAD}" srcOrd="24" destOrd="0" presId="urn:microsoft.com/office/officeart/2005/8/layout/list1"/>
    <dgm:cxn modelId="{27998143-E372-4F23-BBD2-EC1489E5ACCD}" type="presParOf" srcId="{1B4F5488-DA68-45B9-A090-6D72AEA82FAD}" destId="{AC8FA24B-5882-4A57-B4EF-11F19A976A94}" srcOrd="0" destOrd="0" presId="urn:microsoft.com/office/officeart/2005/8/layout/list1"/>
    <dgm:cxn modelId="{CBB443AB-19F9-4473-A1C6-E604A7C503E1}" type="presParOf" srcId="{1B4F5488-DA68-45B9-A090-6D72AEA82FAD}" destId="{6D6E2181-4733-4D97-BBAA-1FF15BF2C7A1}" srcOrd="1" destOrd="0" presId="urn:microsoft.com/office/officeart/2005/8/layout/list1"/>
    <dgm:cxn modelId="{D3B7D324-0E58-4AFE-A13F-968391C504C3}" type="presParOf" srcId="{022DFDA0-5DCE-40FF-8B29-880B0C1B3B7C}" destId="{CD4C77F3-B75E-40E0-A798-55430CF68C2A}" srcOrd="25" destOrd="0" presId="urn:microsoft.com/office/officeart/2005/8/layout/list1"/>
    <dgm:cxn modelId="{2B461A5E-6909-45A7-9A2B-DFB50289290B}" type="presParOf" srcId="{022DFDA0-5DCE-40FF-8B29-880B0C1B3B7C}" destId="{14632563-BACA-4D61-BEE0-D3776AF4373E}" srcOrd="26" destOrd="0" presId="urn:microsoft.com/office/officeart/2005/8/layout/list1"/>
    <dgm:cxn modelId="{27E5A430-F33A-4433-B7FD-1E94C1A8AF9C}" type="presParOf" srcId="{022DFDA0-5DCE-40FF-8B29-880B0C1B3B7C}" destId="{C7CCC73C-E33C-4361-8F9B-343A4CDCA802}" srcOrd="27" destOrd="0" presId="urn:microsoft.com/office/officeart/2005/8/layout/list1"/>
    <dgm:cxn modelId="{76D826C9-0C38-4CCD-9EC8-9A8A70DD7A9D}" type="presParOf" srcId="{022DFDA0-5DCE-40FF-8B29-880B0C1B3B7C}" destId="{A2D9119D-5E5C-4E18-AE49-0C396C20369D}" srcOrd="28" destOrd="0" presId="urn:microsoft.com/office/officeart/2005/8/layout/list1"/>
    <dgm:cxn modelId="{612A0CB3-138C-4FB6-9719-67A0EF2BEE8F}" type="presParOf" srcId="{A2D9119D-5E5C-4E18-AE49-0C396C20369D}" destId="{3855947B-672F-4477-A83B-484A685730C4}" srcOrd="0" destOrd="0" presId="urn:microsoft.com/office/officeart/2005/8/layout/list1"/>
    <dgm:cxn modelId="{5D01F9E7-DE4B-4ECC-9A8B-876213155848}" type="presParOf" srcId="{A2D9119D-5E5C-4E18-AE49-0C396C20369D}" destId="{92A1CAD0-2EEA-4EA4-A26C-CF266E0297DE}" srcOrd="1" destOrd="0" presId="urn:microsoft.com/office/officeart/2005/8/layout/list1"/>
    <dgm:cxn modelId="{B674FF9B-22B2-4666-8EAE-6A0F00F609BC}" type="presParOf" srcId="{022DFDA0-5DCE-40FF-8B29-880B0C1B3B7C}" destId="{92352BB7-A732-4D18-8124-29CE53B4059A}" srcOrd="29" destOrd="0" presId="urn:microsoft.com/office/officeart/2005/8/layout/list1"/>
    <dgm:cxn modelId="{C87CAFC6-6C70-48B7-9F8F-9788CE4BE2B9}" type="presParOf" srcId="{022DFDA0-5DCE-40FF-8B29-880B0C1B3B7C}" destId="{51EF41B6-133F-40C5-99AD-6F4823637519}" srcOrd="30" destOrd="0" presId="urn:microsoft.com/office/officeart/2005/8/layout/list1"/>
    <dgm:cxn modelId="{9BE40C09-2C86-4581-BD0F-039E53D36704}" type="presParOf" srcId="{022DFDA0-5DCE-40FF-8B29-880B0C1B3B7C}" destId="{F5267688-91BE-4846-97AC-E9FE70E177E7}" srcOrd="31" destOrd="0" presId="urn:microsoft.com/office/officeart/2005/8/layout/list1"/>
    <dgm:cxn modelId="{B0159E1C-D7AE-4930-9780-4B3F5F68CB68}" type="presParOf" srcId="{022DFDA0-5DCE-40FF-8B29-880B0C1B3B7C}" destId="{BCC6C8CD-160F-4AE1-BA7B-873C38458319}" srcOrd="32" destOrd="0" presId="urn:microsoft.com/office/officeart/2005/8/layout/list1"/>
    <dgm:cxn modelId="{DB035A4D-1F0D-467F-AB02-E40068935D02}" type="presParOf" srcId="{BCC6C8CD-160F-4AE1-BA7B-873C38458319}" destId="{62484A34-8F43-4C5C-9320-8AD42D71CF1B}" srcOrd="0" destOrd="0" presId="urn:microsoft.com/office/officeart/2005/8/layout/list1"/>
    <dgm:cxn modelId="{4302AEB6-E738-49C5-B2B5-9DBEBB52A6BA}" type="presParOf" srcId="{BCC6C8CD-160F-4AE1-BA7B-873C38458319}" destId="{4FACA852-D66C-4432-A557-AD064C1807AD}" srcOrd="1" destOrd="0" presId="urn:microsoft.com/office/officeart/2005/8/layout/list1"/>
    <dgm:cxn modelId="{D82E899D-4011-4DB8-9875-E208E2B084B1}" type="presParOf" srcId="{022DFDA0-5DCE-40FF-8B29-880B0C1B3B7C}" destId="{42B9CCFD-F02F-44C5-8440-0FD1A0BC27CE}" srcOrd="33" destOrd="0" presId="urn:microsoft.com/office/officeart/2005/8/layout/list1"/>
    <dgm:cxn modelId="{F0C1C855-855B-461A-B861-DB0468E9F94C}" type="presParOf" srcId="{022DFDA0-5DCE-40FF-8B29-880B0C1B3B7C}" destId="{61F422C8-C458-43D8-AC1A-8CAFDA72923D}" srcOrd="34" destOrd="0" presId="urn:microsoft.com/office/officeart/2005/8/layout/list1"/>
    <dgm:cxn modelId="{4F2DB127-2B75-42AC-8AB0-4E260197FB8B}" type="presParOf" srcId="{022DFDA0-5DCE-40FF-8B29-880B0C1B3B7C}" destId="{112DD0F2-EEF0-438A-9252-0EA4B6EAB728}" srcOrd="35" destOrd="0" presId="urn:microsoft.com/office/officeart/2005/8/layout/list1"/>
    <dgm:cxn modelId="{86BF6312-8820-4567-BACF-888356947829}" type="presParOf" srcId="{022DFDA0-5DCE-40FF-8B29-880B0C1B3B7C}" destId="{2E487FCF-3517-4D8C-8310-17DB24B351FF}" srcOrd="36" destOrd="0" presId="urn:microsoft.com/office/officeart/2005/8/layout/list1"/>
    <dgm:cxn modelId="{FA1CE43D-0E19-4AB2-B6B2-304FFA4C3F07}" type="presParOf" srcId="{2E487FCF-3517-4D8C-8310-17DB24B351FF}" destId="{D062CA5B-1D87-48EB-94C6-D00ED3CCE5C1}" srcOrd="0" destOrd="0" presId="urn:microsoft.com/office/officeart/2005/8/layout/list1"/>
    <dgm:cxn modelId="{14B69C60-9556-458E-A1B0-4F6BB9A42F1C}" type="presParOf" srcId="{2E487FCF-3517-4D8C-8310-17DB24B351FF}" destId="{56500AC8-AC2F-41EF-A31C-42017A895614}" srcOrd="1" destOrd="0" presId="urn:microsoft.com/office/officeart/2005/8/layout/list1"/>
    <dgm:cxn modelId="{5CA4A58F-8F59-4911-8115-15F116682C31}" type="presParOf" srcId="{022DFDA0-5DCE-40FF-8B29-880B0C1B3B7C}" destId="{61EB401E-4DEB-407A-B842-FC3FA1E505C7}" srcOrd="37" destOrd="0" presId="urn:microsoft.com/office/officeart/2005/8/layout/list1"/>
    <dgm:cxn modelId="{FB005F85-1006-4ADB-9F72-E4C245A59C9E}" type="presParOf" srcId="{022DFDA0-5DCE-40FF-8B29-880B0C1B3B7C}" destId="{11C4A505-22F3-4BC1-9088-DE07463FF549}" srcOrd="3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B8C6076-EA18-410A-9574-ACFEB06CABCE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A9C7E0A-6261-48FD-AAC1-3274A350FCD7}">
      <dgm:prSet phldrT="[Text]" custT="1"/>
      <dgm:spPr>
        <a:solidFill>
          <a:srgbClr val="FF5757"/>
        </a:solidFill>
      </dgm:spPr>
      <dgm:t>
        <a:bodyPr/>
        <a:lstStyle/>
        <a:p>
          <a:r>
            <a:rPr lang="en-US" sz="2800" b="1" dirty="0"/>
            <a:t>Gym</a:t>
          </a:r>
        </a:p>
      </dgm:t>
    </dgm:pt>
    <dgm:pt modelId="{488408D9-AB12-4FAB-851B-36853848807D}" type="parTrans" cxnId="{BE1BD48A-51A5-4FEB-9A80-D761B77E1333}">
      <dgm:prSet/>
      <dgm:spPr/>
      <dgm:t>
        <a:bodyPr/>
        <a:lstStyle/>
        <a:p>
          <a:endParaRPr lang="en-US"/>
        </a:p>
      </dgm:t>
    </dgm:pt>
    <dgm:pt modelId="{75AD442D-8065-4EC5-9D7D-A4AE4FDCC6F0}" type="sibTrans" cxnId="{BE1BD48A-51A5-4FEB-9A80-D761B77E1333}">
      <dgm:prSet/>
      <dgm:spPr/>
      <dgm:t>
        <a:bodyPr/>
        <a:lstStyle/>
        <a:p>
          <a:endParaRPr lang="en-US"/>
        </a:p>
      </dgm:t>
    </dgm:pt>
    <dgm:pt modelId="{CBF2489A-9AAD-4BE9-B6C3-E205E8E33BE1}">
      <dgm:prSet phldrT="[Text]" custT="1"/>
      <dgm:spPr>
        <a:solidFill>
          <a:srgbClr val="FF5757"/>
        </a:solidFill>
      </dgm:spPr>
      <dgm:t>
        <a:bodyPr/>
        <a:lstStyle/>
        <a:p>
          <a:r>
            <a:rPr lang="en-US" sz="2800" b="1" dirty="0"/>
            <a:t>Club House</a:t>
          </a:r>
        </a:p>
      </dgm:t>
    </dgm:pt>
    <dgm:pt modelId="{02866D41-A8C2-41CA-B857-1553257F7102}" type="parTrans" cxnId="{BC224D43-98BD-43E2-B373-073A2FE571AD}">
      <dgm:prSet/>
      <dgm:spPr/>
      <dgm:t>
        <a:bodyPr/>
        <a:lstStyle/>
        <a:p>
          <a:endParaRPr lang="en-US"/>
        </a:p>
      </dgm:t>
    </dgm:pt>
    <dgm:pt modelId="{31E1B1B6-4532-4048-B906-216C2473DADF}" type="sibTrans" cxnId="{BC224D43-98BD-43E2-B373-073A2FE571AD}">
      <dgm:prSet/>
      <dgm:spPr/>
      <dgm:t>
        <a:bodyPr/>
        <a:lstStyle/>
        <a:p>
          <a:endParaRPr lang="en-US"/>
        </a:p>
      </dgm:t>
    </dgm:pt>
    <dgm:pt modelId="{C9108269-9FC9-4294-B503-E237632A996E}">
      <dgm:prSet phldrT="[Text]" custT="1"/>
      <dgm:spPr>
        <a:solidFill>
          <a:srgbClr val="FF5757"/>
        </a:solidFill>
      </dgm:spPr>
      <dgm:t>
        <a:bodyPr/>
        <a:lstStyle/>
        <a:p>
          <a:r>
            <a:rPr lang="en-US" sz="2800" b="1" dirty="0"/>
            <a:t>Table Tennis Court</a:t>
          </a:r>
        </a:p>
      </dgm:t>
    </dgm:pt>
    <dgm:pt modelId="{7D9CA370-616D-4DEA-ACBE-8122F8543107}" type="parTrans" cxnId="{7F623466-5460-4A1C-B93A-403E6BC38A61}">
      <dgm:prSet/>
      <dgm:spPr/>
      <dgm:t>
        <a:bodyPr/>
        <a:lstStyle/>
        <a:p>
          <a:endParaRPr lang="en-US"/>
        </a:p>
      </dgm:t>
    </dgm:pt>
    <dgm:pt modelId="{E70D51C9-F0E5-4FB3-80D6-0673DD6C06B2}" type="sibTrans" cxnId="{7F623466-5460-4A1C-B93A-403E6BC38A61}">
      <dgm:prSet/>
      <dgm:spPr/>
      <dgm:t>
        <a:bodyPr/>
        <a:lstStyle/>
        <a:p>
          <a:endParaRPr lang="en-US"/>
        </a:p>
      </dgm:t>
    </dgm:pt>
    <dgm:pt modelId="{ABC6165F-ECDA-461B-AE68-B3636CFAC886}">
      <dgm:prSet phldrT="[Text]" custT="1"/>
      <dgm:spPr>
        <a:solidFill>
          <a:srgbClr val="FF5757"/>
        </a:solidFill>
      </dgm:spPr>
      <dgm:t>
        <a:bodyPr/>
        <a:lstStyle/>
        <a:p>
          <a:r>
            <a:rPr lang="en-US" sz="2800" b="1" dirty="0"/>
            <a:t>Senior Citizens Sit Out</a:t>
          </a:r>
        </a:p>
      </dgm:t>
    </dgm:pt>
    <dgm:pt modelId="{A9B8D96B-412D-4F8A-BE8A-5792034C6C3D}" type="parTrans" cxnId="{B8184B8D-CC72-46A4-8989-5A1ECD9DDA84}">
      <dgm:prSet/>
      <dgm:spPr/>
      <dgm:t>
        <a:bodyPr/>
        <a:lstStyle/>
        <a:p>
          <a:endParaRPr lang="en-US"/>
        </a:p>
      </dgm:t>
    </dgm:pt>
    <dgm:pt modelId="{0BF63828-E0EB-4040-A6D5-4A7386339804}" type="sibTrans" cxnId="{B8184B8D-CC72-46A4-8989-5A1ECD9DDA84}">
      <dgm:prSet/>
      <dgm:spPr/>
      <dgm:t>
        <a:bodyPr/>
        <a:lstStyle/>
        <a:p>
          <a:endParaRPr lang="en-US"/>
        </a:p>
      </dgm:t>
    </dgm:pt>
    <dgm:pt modelId="{7FACC84D-5339-4F13-8B2E-4D8E128CC4C3}" type="pres">
      <dgm:prSet presAssocID="{2B8C6076-EA18-410A-9574-ACFEB06CABCE}" presName="linear" presStyleCnt="0">
        <dgm:presLayoutVars>
          <dgm:dir/>
          <dgm:animLvl val="lvl"/>
          <dgm:resizeHandles val="exact"/>
        </dgm:presLayoutVars>
      </dgm:prSet>
      <dgm:spPr/>
    </dgm:pt>
    <dgm:pt modelId="{33EC685A-FA20-4FD3-9A9D-B57D60228AC0}" type="pres">
      <dgm:prSet presAssocID="{5A9C7E0A-6261-48FD-AAC1-3274A350FCD7}" presName="parentLin" presStyleCnt="0"/>
      <dgm:spPr/>
    </dgm:pt>
    <dgm:pt modelId="{8A79C857-E229-44DB-8EEA-7D9A774C2D12}" type="pres">
      <dgm:prSet presAssocID="{5A9C7E0A-6261-48FD-AAC1-3274A350FCD7}" presName="parentLeftMargin" presStyleLbl="node1" presStyleIdx="0" presStyleCnt="4"/>
      <dgm:spPr/>
    </dgm:pt>
    <dgm:pt modelId="{B923005B-9E31-4A8C-97CC-5D67DCDF0EF2}" type="pres">
      <dgm:prSet presAssocID="{5A9C7E0A-6261-48FD-AAC1-3274A350FCD7}" presName="parentText" presStyleLbl="node1" presStyleIdx="0" presStyleCnt="4" custScaleX="46751" custScaleY="73923">
        <dgm:presLayoutVars>
          <dgm:chMax val="0"/>
          <dgm:bulletEnabled val="1"/>
        </dgm:presLayoutVars>
      </dgm:prSet>
      <dgm:spPr/>
    </dgm:pt>
    <dgm:pt modelId="{80C0A5A3-52F1-48AF-A938-07C245CCD37E}" type="pres">
      <dgm:prSet presAssocID="{5A9C7E0A-6261-48FD-AAC1-3274A350FCD7}" presName="negativeSpace" presStyleCnt="0"/>
      <dgm:spPr/>
    </dgm:pt>
    <dgm:pt modelId="{54918D1A-2592-4D7F-9928-869B9DDB9B5A}" type="pres">
      <dgm:prSet presAssocID="{5A9C7E0A-6261-48FD-AAC1-3274A350FCD7}" presName="childText" presStyleLbl="conFgAcc1" presStyleIdx="0" presStyleCnt="4">
        <dgm:presLayoutVars>
          <dgm:bulletEnabled val="1"/>
        </dgm:presLayoutVars>
      </dgm:prSet>
      <dgm:spPr>
        <a:solidFill>
          <a:schemeClr val="accent6">
            <a:lumMod val="60000"/>
            <a:lumOff val="40000"/>
            <a:alpha val="90000"/>
          </a:schemeClr>
        </a:solidFill>
      </dgm:spPr>
    </dgm:pt>
    <dgm:pt modelId="{E30283E1-44D9-4F58-80D7-C01FD703BD5D}" type="pres">
      <dgm:prSet presAssocID="{75AD442D-8065-4EC5-9D7D-A4AE4FDCC6F0}" presName="spaceBetweenRectangles" presStyleCnt="0"/>
      <dgm:spPr/>
    </dgm:pt>
    <dgm:pt modelId="{FA5307AD-AF27-4CA0-8433-7CAF7C654FA4}" type="pres">
      <dgm:prSet presAssocID="{CBF2489A-9AAD-4BE9-B6C3-E205E8E33BE1}" presName="parentLin" presStyleCnt="0"/>
      <dgm:spPr/>
    </dgm:pt>
    <dgm:pt modelId="{AADE3812-8C5A-4D3F-A7BE-BCA7512F6D94}" type="pres">
      <dgm:prSet presAssocID="{CBF2489A-9AAD-4BE9-B6C3-E205E8E33BE1}" presName="parentLeftMargin" presStyleLbl="node1" presStyleIdx="0" presStyleCnt="4"/>
      <dgm:spPr/>
    </dgm:pt>
    <dgm:pt modelId="{763A71CF-91D0-42B2-A415-221A529CDC76}" type="pres">
      <dgm:prSet presAssocID="{CBF2489A-9AAD-4BE9-B6C3-E205E8E33BE1}" presName="parentText" presStyleLbl="node1" presStyleIdx="1" presStyleCnt="4" custScaleX="76157" custScaleY="89356">
        <dgm:presLayoutVars>
          <dgm:chMax val="0"/>
          <dgm:bulletEnabled val="1"/>
        </dgm:presLayoutVars>
      </dgm:prSet>
      <dgm:spPr/>
    </dgm:pt>
    <dgm:pt modelId="{D29F1877-E7B6-47BC-85C4-ECEA9299DAFB}" type="pres">
      <dgm:prSet presAssocID="{CBF2489A-9AAD-4BE9-B6C3-E205E8E33BE1}" presName="negativeSpace" presStyleCnt="0"/>
      <dgm:spPr/>
    </dgm:pt>
    <dgm:pt modelId="{6ECD2874-B533-491E-AA9D-C4748070CC1F}" type="pres">
      <dgm:prSet presAssocID="{CBF2489A-9AAD-4BE9-B6C3-E205E8E33BE1}" presName="childText" presStyleLbl="conFgAcc1" presStyleIdx="1" presStyleCnt="4">
        <dgm:presLayoutVars>
          <dgm:bulletEnabled val="1"/>
        </dgm:presLayoutVars>
      </dgm:prSet>
      <dgm:spPr>
        <a:solidFill>
          <a:schemeClr val="accent6">
            <a:lumMod val="60000"/>
            <a:lumOff val="40000"/>
            <a:alpha val="90000"/>
          </a:schemeClr>
        </a:solidFill>
      </dgm:spPr>
    </dgm:pt>
    <dgm:pt modelId="{2F0F5D49-4EEE-44B0-98E1-5A2B0E401570}" type="pres">
      <dgm:prSet presAssocID="{31E1B1B6-4532-4048-B906-216C2473DADF}" presName="spaceBetweenRectangles" presStyleCnt="0"/>
      <dgm:spPr/>
    </dgm:pt>
    <dgm:pt modelId="{2D33CF8F-CFD4-46D6-92DC-DC28CAC2B77F}" type="pres">
      <dgm:prSet presAssocID="{C9108269-9FC9-4294-B503-E237632A996E}" presName="parentLin" presStyleCnt="0"/>
      <dgm:spPr/>
    </dgm:pt>
    <dgm:pt modelId="{01D26CF2-571B-412A-9418-B31246412E8E}" type="pres">
      <dgm:prSet presAssocID="{C9108269-9FC9-4294-B503-E237632A996E}" presName="parentLeftMargin" presStyleLbl="node1" presStyleIdx="1" presStyleCnt="4"/>
      <dgm:spPr/>
    </dgm:pt>
    <dgm:pt modelId="{09BDA5F1-1752-4550-8E28-A30E98467039}" type="pres">
      <dgm:prSet presAssocID="{C9108269-9FC9-4294-B503-E237632A996E}" presName="parentText" presStyleLbl="node1" presStyleIdx="2" presStyleCnt="4" custScaleX="109096" custScaleY="76418">
        <dgm:presLayoutVars>
          <dgm:chMax val="0"/>
          <dgm:bulletEnabled val="1"/>
        </dgm:presLayoutVars>
      </dgm:prSet>
      <dgm:spPr/>
    </dgm:pt>
    <dgm:pt modelId="{97DA19A9-B535-45BB-AB11-ED3F2FFB80B2}" type="pres">
      <dgm:prSet presAssocID="{C9108269-9FC9-4294-B503-E237632A996E}" presName="negativeSpace" presStyleCnt="0"/>
      <dgm:spPr/>
    </dgm:pt>
    <dgm:pt modelId="{0B8E3C01-8818-4BE9-80C0-4F6098B06F94}" type="pres">
      <dgm:prSet presAssocID="{C9108269-9FC9-4294-B503-E237632A996E}" presName="childText" presStyleLbl="conFgAcc1" presStyleIdx="2" presStyleCnt="4">
        <dgm:presLayoutVars>
          <dgm:bulletEnabled val="1"/>
        </dgm:presLayoutVars>
      </dgm:prSet>
      <dgm:spPr>
        <a:solidFill>
          <a:schemeClr val="accent6">
            <a:lumMod val="60000"/>
            <a:lumOff val="40000"/>
            <a:alpha val="90000"/>
          </a:schemeClr>
        </a:solidFill>
      </dgm:spPr>
    </dgm:pt>
    <dgm:pt modelId="{B27D8BBC-81BE-46E4-B772-8ADB1641FD48}" type="pres">
      <dgm:prSet presAssocID="{E70D51C9-F0E5-4FB3-80D6-0673DD6C06B2}" presName="spaceBetweenRectangles" presStyleCnt="0"/>
      <dgm:spPr/>
    </dgm:pt>
    <dgm:pt modelId="{65F65578-25DB-40FE-AD4B-DF38402380A8}" type="pres">
      <dgm:prSet presAssocID="{ABC6165F-ECDA-461B-AE68-B3636CFAC886}" presName="parentLin" presStyleCnt="0"/>
      <dgm:spPr/>
    </dgm:pt>
    <dgm:pt modelId="{0229C80E-E662-44FC-A41C-74EC19027F23}" type="pres">
      <dgm:prSet presAssocID="{ABC6165F-ECDA-461B-AE68-B3636CFAC886}" presName="parentLeftMargin" presStyleLbl="node1" presStyleIdx="2" presStyleCnt="4"/>
      <dgm:spPr/>
    </dgm:pt>
    <dgm:pt modelId="{86738B8A-D873-4DDA-BA5E-1C195C8EF727}" type="pres">
      <dgm:prSet presAssocID="{ABC6165F-ECDA-461B-AE68-B3636CFAC886}" presName="parentText" presStyleLbl="node1" presStyleIdx="3" presStyleCnt="4" custScaleX="136293" custScaleY="68297">
        <dgm:presLayoutVars>
          <dgm:chMax val="0"/>
          <dgm:bulletEnabled val="1"/>
        </dgm:presLayoutVars>
      </dgm:prSet>
      <dgm:spPr/>
    </dgm:pt>
    <dgm:pt modelId="{41981C01-4527-4544-A889-EEB3BCC13382}" type="pres">
      <dgm:prSet presAssocID="{ABC6165F-ECDA-461B-AE68-B3636CFAC886}" presName="negativeSpace" presStyleCnt="0"/>
      <dgm:spPr/>
    </dgm:pt>
    <dgm:pt modelId="{921E424F-D15F-48C7-BD12-1927A5ADC18F}" type="pres">
      <dgm:prSet presAssocID="{ABC6165F-ECDA-461B-AE68-B3636CFAC886}" presName="childText" presStyleLbl="conFgAcc1" presStyleIdx="3" presStyleCnt="4">
        <dgm:presLayoutVars>
          <dgm:bulletEnabled val="1"/>
        </dgm:presLayoutVars>
      </dgm:prSet>
      <dgm:spPr>
        <a:solidFill>
          <a:schemeClr val="accent6">
            <a:lumMod val="60000"/>
            <a:lumOff val="40000"/>
            <a:alpha val="90000"/>
          </a:schemeClr>
        </a:solidFill>
      </dgm:spPr>
    </dgm:pt>
  </dgm:ptLst>
  <dgm:cxnLst>
    <dgm:cxn modelId="{7DD69C12-0D90-4C16-9286-576BC92C2201}" type="presOf" srcId="{ABC6165F-ECDA-461B-AE68-B3636CFAC886}" destId="{0229C80E-E662-44FC-A41C-74EC19027F23}" srcOrd="0" destOrd="0" presId="urn:microsoft.com/office/officeart/2005/8/layout/list1"/>
    <dgm:cxn modelId="{BC224D43-98BD-43E2-B373-073A2FE571AD}" srcId="{2B8C6076-EA18-410A-9574-ACFEB06CABCE}" destId="{CBF2489A-9AAD-4BE9-B6C3-E205E8E33BE1}" srcOrd="1" destOrd="0" parTransId="{02866D41-A8C2-41CA-B857-1553257F7102}" sibTransId="{31E1B1B6-4532-4048-B906-216C2473DADF}"/>
    <dgm:cxn modelId="{7F623466-5460-4A1C-B93A-403E6BC38A61}" srcId="{2B8C6076-EA18-410A-9574-ACFEB06CABCE}" destId="{C9108269-9FC9-4294-B503-E237632A996E}" srcOrd="2" destOrd="0" parTransId="{7D9CA370-616D-4DEA-ACBE-8122F8543107}" sibTransId="{E70D51C9-F0E5-4FB3-80D6-0673DD6C06B2}"/>
    <dgm:cxn modelId="{D725146B-6C49-497D-B42B-CE915EC40650}" type="presOf" srcId="{C9108269-9FC9-4294-B503-E237632A996E}" destId="{01D26CF2-571B-412A-9418-B31246412E8E}" srcOrd="0" destOrd="0" presId="urn:microsoft.com/office/officeart/2005/8/layout/list1"/>
    <dgm:cxn modelId="{97326270-064E-42DF-AF7C-DA3E34F6DF15}" type="presOf" srcId="{5A9C7E0A-6261-48FD-AAC1-3274A350FCD7}" destId="{B923005B-9E31-4A8C-97CC-5D67DCDF0EF2}" srcOrd="1" destOrd="0" presId="urn:microsoft.com/office/officeart/2005/8/layout/list1"/>
    <dgm:cxn modelId="{DC5BC080-756A-47ED-B109-A44D01CE9686}" type="presOf" srcId="{2B8C6076-EA18-410A-9574-ACFEB06CABCE}" destId="{7FACC84D-5339-4F13-8B2E-4D8E128CC4C3}" srcOrd="0" destOrd="0" presId="urn:microsoft.com/office/officeart/2005/8/layout/list1"/>
    <dgm:cxn modelId="{BE1BD48A-51A5-4FEB-9A80-D761B77E1333}" srcId="{2B8C6076-EA18-410A-9574-ACFEB06CABCE}" destId="{5A9C7E0A-6261-48FD-AAC1-3274A350FCD7}" srcOrd="0" destOrd="0" parTransId="{488408D9-AB12-4FAB-851B-36853848807D}" sibTransId="{75AD442D-8065-4EC5-9D7D-A4AE4FDCC6F0}"/>
    <dgm:cxn modelId="{7C0F3F8B-A63A-45D3-ACD9-7E1E5229E88D}" type="presOf" srcId="{5A9C7E0A-6261-48FD-AAC1-3274A350FCD7}" destId="{8A79C857-E229-44DB-8EEA-7D9A774C2D12}" srcOrd="0" destOrd="0" presId="urn:microsoft.com/office/officeart/2005/8/layout/list1"/>
    <dgm:cxn modelId="{B8184B8D-CC72-46A4-8989-5A1ECD9DDA84}" srcId="{2B8C6076-EA18-410A-9574-ACFEB06CABCE}" destId="{ABC6165F-ECDA-461B-AE68-B3636CFAC886}" srcOrd="3" destOrd="0" parTransId="{A9B8D96B-412D-4F8A-BE8A-5792034C6C3D}" sibTransId="{0BF63828-E0EB-4040-A6D5-4A7386339804}"/>
    <dgm:cxn modelId="{F05FF991-D292-4000-91D5-C6202CA5E2B3}" type="presOf" srcId="{C9108269-9FC9-4294-B503-E237632A996E}" destId="{09BDA5F1-1752-4550-8E28-A30E98467039}" srcOrd="1" destOrd="0" presId="urn:microsoft.com/office/officeart/2005/8/layout/list1"/>
    <dgm:cxn modelId="{ED246C9A-DEEB-49D7-AF7C-1FFA2C3D9EC1}" type="presOf" srcId="{CBF2489A-9AAD-4BE9-B6C3-E205E8E33BE1}" destId="{AADE3812-8C5A-4D3F-A7BE-BCA7512F6D94}" srcOrd="0" destOrd="0" presId="urn:microsoft.com/office/officeart/2005/8/layout/list1"/>
    <dgm:cxn modelId="{40B28EB4-8D89-470C-A1A3-718E2E8B9EC7}" type="presOf" srcId="{ABC6165F-ECDA-461B-AE68-B3636CFAC886}" destId="{86738B8A-D873-4DDA-BA5E-1C195C8EF727}" srcOrd="1" destOrd="0" presId="urn:microsoft.com/office/officeart/2005/8/layout/list1"/>
    <dgm:cxn modelId="{D7F3CADF-C80F-4F4D-A9A1-3378BC0329B5}" type="presOf" srcId="{CBF2489A-9AAD-4BE9-B6C3-E205E8E33BE1}" destId="{763A71CF-91D0-42B2-A415-221A529CDC76}" srcOrd="1" destOrd="0" presId="urn:microsoft.com/office/officeart/2005/8/layout/list1"/>
    <dgm:cxn modelId="{A900F731-98FD-45D5-88B9-EBD187107CB0}" type="presParOf" srcId="{7FACC84D-5339-4F13-8B2E-4D8E128CC4C3}" destId="{33EC685A-FA20-4FD3-9A9D-B57D60228AC0}" srcOrd="0" destOrd="0" presId="urn:microsoft.com/office/officeart/2005/8/layout/list1"/>
    <dgm:cxn modelId="{2F60401E-6001-4E3E-B6E5-5A2114F37E7B}" type="presParOf" srcId="{33EC685A-FA20-4FD3-9A9D-B57D60228AC0}" destId="{8A79C857-E229-44DB-8EEA-7D9A774C2D12}" srcOrd="0" destOrd="0" presId="urn:microsoft.com/office/officeart/2005/8/layout/list1"/>
    <dgm:cxn modelId="{82E62694-73D9-4911-B562-EEC98C5D0EF3}" type="presParOf" srcId="{33EC685A-FA20-4FD3-9A9D-B57D60228AC0}" destId="{B923005B-9E31-4A8C-97CC-5D67DCDF0EF2}" srcOrd="1" destOrd="0" presId="urn:microsoft.com/office/officeart/2005/8/layout/list1"/>
    <dgm:cxn modelId="{27037AC6-77C3-41CE-BA44-42E79AB50CDF}" type="presParOf" srcId="{7FACC84D-5339-4F13-8B2E-4D8E128CC4C3}" destId="{80C0A5A3-52F1-48AF-A938-07C245CCD37E}" srcOrd="1" destOrd="0" presId="urn:microsoft.com/office/officeart/2005/8/layout/list1"/>
    <dgm:cxn modelId="{D9D57151-902F-434E-81C7-D89F34126BD1}" type="presParOf" srcId="{7FACC84D-5339-4F13-8B2E-4D8E128CC4C3}" destId="{54918D1A-2592-4D7F-9928-869B9DDB9B5A}" srcOrd="2" destOrd="0" presId="urn:microsoft.com/office/officeart/2005/8/layout/list1"/>
    <dgm:cxn modelId="{C450588A-F564-467E-B469-6BBA607B6E98}" type="presParOf" srcId="{7FACC84D-5339-4F13-8B2E-4D8E128CC4C3}" destId="{E30283E1-44D9-4F58-80D7-C01FD703BD5D}" srcOrd="3" destOrd="0" presId="urn:microsoft.com/office/officeart/2005/8/layout/list1"/>
    <dgm:cxn modelId="{5FD43523-E520-4137-B7CB-C808115327E2}" type="presParOf" srcId="{7FACC84D-5339-4F13-8B2E-4D8E128CC4C3}" destId="{FA5307AD-AF27-4CA0-8433-7CAF7C654FA4}" srcOrd="4" destOrd="0" presId="urn:microsoft.com/office/officeart/2005/8/layout/list1"/>
    <dgm:cxn modelId="{44E00C71-4582-4DB2-B1BB-65D3E4B3AE7D}" type="presParOf" srcId="{FA5307AD-AF27-4CA0-8433-7CAF7C654FA4}" destId="{AADE3812-8C5A-4D3F-A7BE-BCA7512F6D94}" srcOrd="0" destOrd="0" presId="urn:microsoft.com/office/officeart/2005/8/layout/list1"/>
    <dgm:cxn modelId="{E97CE837-170F-4DD3-B376-1F00466FA123}" type="presParOf" srcId="{FA5307AD-AF27-4CA0-8433-7CAF7C654FA4}" destId="{763A71CF-91D0-42B2-A415-221A529CDC76}" srcOrd="1" destOrd="0" presId="urn:microsoft.com/office/officeart/2005/8/layout/list1"/>
    <dgm:cxn modelId="{5A926B03-36CB-4C7C-9D55-710A17E3001C}" type="presParOf" srcId="{7FACC84D-5339-4F13-8B2E-4D8E128CC4C3}" destId="{D29F1877-E7B6-47BC-85C4-ECEA9299DAFB}" srcOrd="5" destOrd="0" presId="urn:microsoft.com/office/officeart/2005/8/layout/list1"/>
    <dgm:cxn modelId="{BA069D42-2305-4AA0-AF6F-B44055B74260}" type="presParOf" srcId="{7FACC84D-5339-4F13-8B2E-4D8E128CC4C3}" destId="{6ECD2874-B533-491E-AA9D-C4748070CC1F}" srcOrd="6" destOrd="0" presId="urn:microsoft.com/office/officeart/2005/8/layout/list1"/>
    <dgm:cxn modelId="{330A2B09-34A7-4519-A773-4C2998EB4C3A}" type="presParOf" srcId="{7FACC84D-5339-4F13-8B2E-4D8E128CC4C3}" destId="{2F0F5D49-4EEE-44B0-98E1-5A2B0E401570}" srcOrd="7" destOrd="0" presId="urn:microsoft.com/office/officeart/2005/8/layout/list1"/>
    <dgm:cxn modelId="{172A9591-9B4A-4BC5-84D6-F2EFD48A5F89}" type="presParOf" srcId="{7FACC84D-5339-4F13-8B2E-4D8E128CC4C3}" destId="{2D33CF8F-CFD4-46D6-92DC-DC28CAC2B77F}" srcOrd="8" destOrd="0" presId="urn:microsoft.com/office/officeart/2005/8/layout/list1"/>
    <dgm:cxn modelId="{BDCCFC44-9ED9-4A26-BC9F-B0DC1F4E343A}" type="presParOf" srcId="{2D33CF8F-CFD4-46D6-92DC-DC28CAC2B77F}" destId="{01D26CF2-571B-412A-9418-B31246412E8E}" srcOrd="0" destOrd="0" presId="urn:microsoft.com/office/officeart/2005/8/layout/list1"/>
    <dgm:cxn modelId="{F08B3B94-ADC6-4B70-97EA-87137698775E}" type="presParOf" srcId="{2D33CF8F-CFD4-46D6-92DC-DC28CAC2B77F}" destId="{09BDA5F1-1752-4550-8E28-A30E98467039}" srcOrd="1" destOrd="0" presId="urn:microsoft.com/office/officeart/2005/8/layout/list1"/>
    <dgm:cxn modelId="{D0664C69-B518-433D-9229-AAA6327C56C6}" type="presParOf" srcId="{7FACC84D-5339-4F13-8B2E-4D8E128CC4C3}" destId="{97DA19A9-B535-45BB-AB11-ED3F2FFB80B2}" srcOrd="9" destOrd="0" presId="urn:microsoft.com/office/officeart/2005/8/layout/list1"/>
    <dgm:cxn modelId="{40416634-E69D-4EDF-BCDD-D7571662156F}" type="presParOf" srcId="{7FACC84D-5339-4F13-8B2E-4D8E128CC4C3}" destId="{0B8E3C01-8818-4BE9-80C0-4F6098B06F94}" srcOrd="10" destOrd="0" presId="urn:microsoft.com/office/officeart/2005/8/layout/list1"/>
    <dgm:cxn modelId="{81CB93E8-DF78-4270-B825-E3D142C33C5B}" type="presParOf" srcId="{7FACC84D-5339-4F13-8B2E-4D8E128CC4C3}" destId="{B27D8BBC-81BE-46E4-B772-8ADB1641FD48}" srcOrd="11" destOrd="0" presId="urn:microsoft.com/office/officeart/2005/8/layout/list1"/>
    <dgm:cxn modelId="{43D9FF31-5D6A-4BBF-A945-9C991DE78C68}" type="presParOf" srcId="{7FACC84D-5339-4F13-8B2E-4D8E128CC4C3}" destId="{65F65578-25DB-40FE-AD4B-DF38402380A8}" srcOrd="12" destOrd="0" presId="urn:microsoft.com/office/officeart/2005/8/layout/list1"/>
    <dgm:cxn modelId="{04095E04-AF93-47F1-83CC-4B01C228C236}" type="presParOf" srcId="{65F65578-25DB-40FE-AD4B-DF38402380A8}" destId="{0229C80E-E662-44FC-A41C-74EC19027F23}" srcOrd="0" destOrd="0" presId="urn:microsoft.com/office/officeart/2005/8/layout/list1"/>
    <dgm:cxn modelId="{139909B7-9F8A-41C5-9B6C-12C2CF922DBA}" type="presParOf" srcId="{65F65578-25DB-40FE-AD4B-DF38402380A8}" destId="{86738B8A-D873-4DDA-BA5E-1C195C8EF727}" srcOrd="1" destOrd="0" presId="urn:microsoft.com/office/officeart/2005/8/layout/list1"/>
    <dgm:cxn modelId="{AE406528-598B-4B3D-9F34-72114257C1A0}" type="presParOf" srcId="{7FACC84D-5339-4F13-8B2E-4D8E128CC4C3}" destId="{41981C01-4527-4544-A889-EEB3BCC13382}" srcOrd="13" destOrd="0" presId="urn:microsoft.com/office/officeart/2005/8/layout/list1"/>
    <dgm:cxn modelId="{0E9C8E34-D480-409A-AE70-A87AA53491D6}" type="presParOf" srcId="{7FACC84D-5339-4F13-8B2E-4D8E128CC4C3}" destId="{921E424F-D15F-48C7-BD12-1927A5ADC18F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B8C6076-EA18-410A-9574-ACFEB06CABCE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A9C7E0A-6261-48FD-AAC1-3274A350FCD7}">
      <dgm:prSet phldrT="[Text]" custT="1"/>
      <dgm:spPr>
        <a:solidFill>
          <a:srgbClr val="FF5757"/>
        </a:solidFill>
      </dgm:spPr>
      <dgm:t>
        <a:bodyPr/>
        <a:lstStyle/>
        <a:p>
          <a:r>
            <a:rPr lang="en-US" sz="2800" b="1" dirty="0"/>
            <a:t>Gym</a:t>
          </a:r>
        </a:p>
      </dgm:t>
    </dgm:pt>
    <dgm:pt modelId="{488408D9-AB12-4FAB-851B-36853848807D}" type="parTrans" cxnId="{BE1BD48A-51A5-4FEB-9A80-D761B77E1333}">
      <dgm:prSet/>
      <dgm:spPr/>
      <dgm:t>
        <a:bodyPr/>
        <a:lstStyle/>
        <a:p>
          <a:endParaRPr lang="en-US"/>
        </a:p>
      </dgm:t>
    </dgm:pt>
    <dgm:pt modelId="{75AD442D-8065-4EC5-9D7D-A4AE4FDCC6F0}" type="sibTrans" cxnId="{BE1BD48A-51A5-4FEB-9A80-D761B77E1333}">
      <dgm:prSet/>
      <dgm:spPr/>
      <dgm:t>
        <a:bodyPr/>
        <a:lstStyle/>
        <a:p>
          <a:endParaRPr lang="en-US"/>
        </a:p>
      </dgm:t>
    </dgm:pt>
    <dgm:pt modelId="{CBF2489A-9AAD-4BE9-B6C3-E205E8E33BE1}">
      <dgm:prSet phldrT="[Text]" custT="1"/>
      <dgm:spPr>
        <a:solidFill>
          <a:srgbClr val="FF5757"/>
        </a:solidFill>
      </dgm:spPr>
      <dgm:t>
        <a:bodyPr/>
        <a:lstStyle/>
        <a:p>
          <a:r>
            <a:rPr lang="en-US" sz="2800" b="1" dirty="0"/>
            <a:t>Club House</a:t>
          </a:r>
        </a:p>
      </dgm:t>
    </dgm:pt>
    <dgm:pt modelId="{02866D41-A8C2-41CA-B857-1553257F7102}" type="parTrans" cxnId="{BC224D43-98BD-43E2-B373-073A2FE571AD}">
      <dgm:prSet/>
      <dgm:spPr/>
      <dgm:t>
        <a:bodyPr/>
        <a:lstStyle/>
        <a:p>
          <a:endParaRPr lang="en-US"/>
        </a:p>
      </dgm:t>
    </dgm:pt>
    <dgm:pt modelId="{31E1B1B6-4532-4048-B906-216C2473DADF}" type="sibTrans" cxnId="{BC224D43-98BD-43E2-B373-073A2FE571AD}">
      <dgm:prSet/>
      <dgm:spPr/>
      <dgm:t>
        <a:bodyPr/>
        <a:lstStyle/>
        <a:p>
          <a:endParaRPr lang="en-US"/>
        </a:p>
      </dgm:t>
    </dgm:pt>
    <dgm:pt modelId="{C9108269-9FC9-4294-B503-E237632A996E}">
      <dgm:prSet phldrT="[Text]" custT="1"/>
      <dgm:spPr>
        <a:solidFill>
          <a:srgbClr val="FF5757"/>
        </a:solidFill>
      </dgm:spPr>
      <dgm:t>
        <a:bodyPr/>
        <a:lstStyle/>
        <a:p>
          <a:r>
            <a:rPr lang="en-US" sz="2800" b="1" dirty="0"/>
            <a:t>Table Tennis Court</a:t>
          </a:r>
        </a:p>
      </dgm:t>
    </dgm:pt>
    <dgm:pt modelId="{7D9CA370-616D-4DEA-ACBE-8122F8543107}" type="parTrans" cxnId="{7F623466-5460-4A1C-B93A-403E6BC38A61}">
      <dgm:prSet/>
      <dgm:spPr/>
      <dgm:t>
        <a:bodyPr/>
        <a:lstStyle/>
        <a:p>
          <a:endParaRPr lang="en-US"/>
        </a:p>
      </dgm:t>
    </dgm:pt>
    <dgm:pt modelId="{E70D51C9-F0E5-4FB3-80D6-0673DD6C06B2}" type="sibTrans" cxnId="{7F623466-5460-4A1C-B93A-403E6BC38A61}">
      <dgm:prSet/>
      <dgm:spPr/>
      <dgm:t>
        <a:bodyPr/>
        <a:lstStyle/>
        <a:p>
          <a:endParaRPr lang="en-US"/>
        </a:p>
      </dgm:t>
    </dgm:pt>
    <dgm:pt modelId="{ABC6165F-ECDA-461B-AE68-B3636CFAC886}">
      <dgm:prSet phldrT="[Text]" custT="1"/>
      <dgm:spPr>
        <a:solidFill>
          <a:srgbClr val="FF5757"/>
        </a:solidFill>
      </dgm:spPr>
      <dgm:t>
        <a:bodyPr/>
        <a:lstStyle/>
        <a:p>
          <a:r>
            <a:rPr lang="en-US" sz="2800" b="1" dirty="0"/>
            <a:t>Senior Citizens Sit Out</a:t>
          </a:r>
        </a:p>
      </dgm:t>
    </dgm:pt>
    <dgm:pt modelId="{A9B8D96B-412D-4F8A-BE8A-5792034C6C3D}" type="parTrans" cxnId="{B8184B8D-CC72-46A4-8989-5A1ECD9DDA84}">
      <dgm:prSet/>
      <dgm:spPr/>
      <dgm:t>
        <a:bodyPr/>
        <a:lstStyle/>
        <a:p>
          <a:endParaRPr lang="en-US"/>
        </a:p>
      </dgm:t>
    </dgm:pt>
    <dgm:pt modelId="{0BF63828-E0EB-4040-A6D5-4A7386339804}" type="sibTrans" cxnId="{B8184B8D-CC72-46A4-8989-5A1ECD9DDA84}">
      <dgm:prSet/>
      <dgm:spPr/>
      <dgm:t>
        <a:bodyPr/>
        <a:lstStyle/>
        <a:p>
          <a:endParaRPr lang="en-US"/>
        </a:p>
      </dgm:t>
    </dgm:pt>
    <dgm:pt modelId="{7FACC84D-5339-4F13-8B2E-4D8E128CC4C3}" type="pres">
      <dgm:prSet presAssocID="{2B8C6076-EA18-410A-9574-ACFEB06CABCE}" presName="linear" presStyleCnt="0">
        <dgm:presLayoutVars>
          <dgm:dir/>
          <dgm:animLvl val="lvl"/>
          <dgm:resizeHandles val="exact"/>
        </dgm:presLayoutVars>
      </dgm:prSet>
      <dgm:spPr/>
    </dgm:pt>
    <dgm:pt modelId="{33EC685A-FA20-4FD3-9A9D-B57D60228AC0}" type="pres">
      <dgm:prSet presAssocID="{5A9C7E0A-6261-48FD-AAC1-3274A350FCD7}" presName="parentLin" presStyleCnt="0"/>
      <dgm:spPr/>
    </dgm:pt>
    <dgm:pt modelId="{8A79C857-E229-44DB-8EEA-7D9A774C2D12}" type="pres">
      <dgm:prSet presAssocID="{5A9C7E0A-6261-48FD-AAC1-3274A350FCD7}" presName="parentLeftMargin" presStyleLbl="node1" presStyleIdx="0" presStyleCnt="4"/>
      <dgm:spPr/>
    </dgm:pt>
    <dgm:pt modelId="{B923005B-9E31-4A8C-97CC-5D67DCDF0EF2}" type="pres">
      <dgm:prSet presAssocID="{5A9C7E0A-6261-48FD-AAC1-3274A350FCD7}" presName="parentText" presStyleLbl="node1" presStyleIdx="0" presStyleCnt="4" custScaleX="46751" custScaleY="73923">
        <dgm:presLayoutVars>
          <dgm:chMax val="0"/>
          <dgm:bulletEnabled val="1"/>
        </dgm:presLayoutVars>
      </dgm:prSet>
      <dgm:spPr/>
    </dgm:pt>
    <dgm:pt modelId="{80C0A5A3-52F1-48AF-A938-07C245CCD37E}" type="pres">
      <dgm:prSet presAssocID="{5A9C7E0A-6261-48FD-AAC1-3274A350FCD7}" presName="negativeSpace" presStyleCnt="0"/>
      <dgm:spPr/>
    </dgm:pt>
    <dgm:pt modelId="{54918D1A-2592-4D7F-9928-869B9DDB9B5A}" type="pres">
      <dgm:prSet presAssocID="{5A9C7E0A-6261-48FD-AAC1-3274A350FCD7}" presName="childText" presStyleLbl="conFgAcc1" presStyleIdx="0" presStyleCnt="4">
        <dgm:presLayoutVars>
          <dgm:bulletEnabled val="1"/>
        </dgm:presLayoutVars>
      </dgm:prSet>
      <dgm:spPr>
        <a:solidFill>
          <a:schemeClr val="accent6">
            <a:lumMod val="60000"/>
            <a:lumOff val="40000"/>
            <a:alpha val="90000"/>
          </a:schemeClr>
        </a:solidFill>
      </dgm:spPr>
    </dgm:pt>
    <dgm:pt modelId="{E30283E1-44D9-4F58-80D7-C01FD703BD5D}" type="pres">
      <dgm:prSet presAssocID="{75AD442D-8065-4EC5-9D7D-A4AE4FDCC6F0}" presName="spaceBetweenRectangles" presStyleCnt="0"/>
      <dgm:spPr/>
    </dgm:pt>
    <dgm:pt modelId="{FA5307AD-AF27-4CA0-8433-7CAF7C654FA4}" type="pres">
      <dgm:prSet presAssocID="{CBF2489A-9AAD-4BE9-B6C3-E205E8E33BE1}" presName="parentLin" presStyleCnt="0"/>
      <dgm:spPr/>
    </dgm:pt>
    <dgm:pt modelId="{AADE3812-8C5A-4D3F-A7BE-BCA7512F6D94}" type="pres">
      <dgm:prSet presAssocID="{CBF2489A-9AAD-4BE9-B6C3-E205E8E33BE1}" presName="parentLeftMargin" presStyleLbl="node1" presStyleIdx="0" presStyleCnt="4"/>
      <dgm:spPr/>
    </dgm:pt>
    <dgm:pt modelId="{763A71CF-91D0-42B2-A415-221A529CDC76}" type="pres">
      <dgm:prSet presAssocID="{CBF2489A-9AAD-4BE9-B6C3-E205E8E33BE1}" presName="parentText" presStyleLbl="node1" presStyleIdx="1" presStyleCnt="4" custScaleX="76157" custScaleY="89356">
        <dgm:presLayoutVars>
          <dgm:chMax val="0"/>
          <dgm:bulletEnabled val="1"/>
        </dgm:presLayoutVars>
      </dgm:prSet>
      <dgm:spPr/>
    </dgm:pt>
    <dgm:pt modelId="{D29F1877-E7B6-47BC-85C4-ECEA9299DAFB}" type="pres">
      <dgm:prSet presAssocID="{CBF2489A-9AAD-4BE9-B6C3-E205E8E33BE1}" presName="negativeSpace" presStyleCnt="0"/>
      <dgm:spPr/>
    </dgm:pt>
    <dgm:pt modelId="{6ECD2874-B533-491E-AA9D-C4748070CC1F}" type="pres">
      <dgm:prSet presAssocID="{CBF2489A-9AAD-4BE9-B6C3-E205E8E33BE1}" presName="childText" presStyleLbl="conFgAcc1" presStyleIdx="1" presStyleCnt="4">
        <dgm:presLayoutVars>
          <dgm:bulletEnabled val="1"/>
        </dgm:presLayoutVars>
      </dgm:prSet>
      <dgm:spPr>
        <a:solidFill>
          <a:schemeClr val="accent6">
            <a:lumMod val="60000"/>
            <a:lumOff val="40000"/>
            <a:alpha val="90000"/>
          </a:schemeClr>
        </a:solidFill>
      </dgm:spPr>
    </dgm:pt>
    <dgm:pt modelId="{2F0F5D49-4EEE-44B0-98E1-5A2B0E401570}" type="pres">
      <dgm:prSet presAssocID="{31E1B1B6-4532-4048-B906-216C2473DADF}" presName="spaceBetweenRectangles" presStyleCnt="0"/>
      <dgm:spPr/>
    </dgm:pt>
    <dgm:pt modelId="{2D33CF8F-CFD4-46D6-92DC-DC28CAC2B77F}" type="pres">
      <dgm:prSet presAssocID="{C9108269-9FC9-4294-B503-E237632A996E}" presName="parentLin" presStyleCnt="0"/>
      <dgm:spPr/>
    </dgm:pt>
    <dgm:pt modelId="{01D26CF2-571B-412A-9418-B31246412E8E}" type="pres">
      <dgm:prSet presAssocID="{C9108269-9FC9-4294-B503-E237632A996E}" presName="parentLeftMargin" presStyleLbl="node1" presStyleIdx="1" presStyleCnt="4"/>
      <dgm:spPr/>
    </dgm:pt>
    <dgm:pt modelId="{09BDA5F1-1752-4550-8E28-A30E98467039}" type="pres">
      <dgm:prSet presAssocID="{C9108269-9FC9-4294-B503-E237632A996E}" presName="parentText" presStyleLbl="node1" presStyleIdx="2" presStyleCnt="4" custScaleX="109096" custScaleY="76418">
        <dgm:presLayoutVars>
          <dgm:chMax val="0"/>
          <dgm:bulletEnabled val="1"/>
        </dgm:presLayoutVars>
      </dgm:prSet>
      <dgm:spPr/>
    </dgm:pt>
    <dgm:pt modelId="{97DA19A9-B535-45BB-AB11-ED3F2FFB80B2}" type="pres">
      <dgm:prSet presAssocID="{C9108269-9FC9-4294-B503-E237632A996E}" presName="negativeSpace" presStyleCnt="0"/>
      <dgm:spPr/>
    </dgm:pt>
    <dgm:pt modelId="{0B8E3C01-8818-4BE9-80C0-4F6098B06F94}" type="pres">
      <dgm:prSet presAssocID="{C9108269-9FC9-4294-B503-E237632A996E}" presName="childText" presStyleLbl="conFgAcc1" presStyleIdx="2" presStyleCnt="4">
        <dgm:presLayoutVars>
          <dgm:bulletEnabled val="1"/>
        </dgm:presLayoutVars>
      </dgm:prSet>
      <dgm:spPr>
        <a:solidFill>
          <a:schemeClr val="accent6">
            <a:lumMod val="60000"/>
            <a:lumOff val="40000"/>
            <a:alpha val="90000"/>
          </a:schemeClr>
        </a:solidFill>
      </dgm:spPr>
    </dgm:pt>
    <dgm:pt modelId="{B27D8BBC-81BE-46E4-B772-8ADB1641FD48}" type="pres">
      <dgm:prSet presAssocID="{E70D51C9-F0E5-4FB3-80D6-0673DD6C06B2}" presName="spaceBetweenRectangles" presStyleCnt="0"/>
      <dgm:spPr/>
    </dgm:pt>
    <dgm:pt modelId="{65F65578-25DB-40FE-AD4B-DF38402380A8}" type="pres">
      <dgm:prSet presAssocID="{ABC6165F-ECDA-461B-AE68-B3636CFAC886}" presName="parentLin" presStyleCnt="0"/>
      <dgm:spPr/>
    </dgm:pt>
    <dgm:pt modelId="{0229C80E-E662-44FC-A41C-74EC19027F23}" type="pres">
      <dgm:prSet presAssocID="{ABC6165F-ECDA-461B-AE68-B3636CFAC886}" presName="parentLeftMargin" presStyleLbl="node1" presStyleIdx="2" presStyleCnt="4"/>
      <dgm:spPr/>
    </dgm:pt>
    <dgm:pt modelId="{86738B8A-D873-4DDA-BA5E-1C195C8EF727}" type="pres">
      <dgm:prSet presAssocID="{ABC6165F-ECDA-461B-AE68-B3636CFAC886}" presName="parentText" presStyleLbl="node1" presStyleIdx="3" presStyleCnt="4" custScaleX="136293" custScaleY="68297">
        <dgm:presLayoutVars>
          <dgm:chMax val="0"/>
          <dgm:bulletEnabled val="1"/>
        </dgm:presLayoutVars>
      </dgm:prSet>
      <dgm:spPr/>
    </dgm:pt>
    <dgm:pt modelId="{41981C01-4527-4544-A889-EEB3BCC13382}" type="pres">
      <dgm:prSet presAssocID="{ABC6165F-ECDA-461B-AE68-B3636CFAC886}" presName="negativeSpace" presStyleCnt="0"/>
      <dgm:spPr/>
    </dgm:pt>
    <dgm:pt modelId="{921E424F-D15F-48C7-BD12-1927A5ADC18F}" type="pres">
      <dgm:prSet presAssocID="{ABC6165F-ECDA-461B-AE68-B3636CFAC886}" presName="childText" presStyleLbl="conFgAcc1" presStyleIdx="3" presStyleCnt="4">
        <dgm:presLayoutVars>
          <dgm:bulletEnabled val="1"/>
        </dgm:presLayoutVars>
      </dgm:prSet>
      <dgm:spPr>
        <a:solidFill>
          <a:schemeClr val="accent6">
            <a:lumMod val="60000"/>
            <a:lumOff val="40000"/>
            <a:alpha val="90000"/>
          </a:schemeClr>
        </a:solidFill>
      </dgm:spPr>
    </dgm:pt>
  </dgm:ptLst>
  <dgm:cxnLst>
    <dgm:cxn modelId="{7DD69C12-0D90-4C16-9286-576BC92C2201}" type="presOf" srcId="{ABC6165F-ECDA-461B-AE68-B3636CFAC886}" destId="{0229C80E-E662-44FC-A41C-74EC19027F23}" srcOrd="0" destOrd="0" presId="urn:microsoft.com/office/officeart/2005/8/layout/list1"/>
    <dgm:cxn modelId="{BC224D43-98BD-43E2-B373-073A2FE571AD}" srcId="{2B8C6076-EA18-410A-9574-ACFEB06CABCE}" destId="{CBF2489A-9AAD-4BE9-B6C3-E205E8E33BE1}" srcOrd="1" destOrd="0" parTransId="{02866D41-A8C2-41CA-B857-1553257F7102}" sibTransId="{31E1B1B6-4532-4048-B906-216C2473DADF}"/>
    <dgm:cxn modelId="{7F623466-5460-4A1C-B93A-403E6BC38A61}" srcId="{2B8C6076-EA18-410A-9574-ACFEB06CABCE}" destId="{C9108269-9FC9-4294-B503-E237632A996E}" srcOrd="2" destOrd="0" parTransId="{7D9CA370-616D-4DEA-ACBE-8122F8543107}" sibTransId="{E70D51C9-F0E5-4FB3-80D6-0673DD6C06B2}"/>
    <dgm:cxn modelId="{D725146B-6C49-497D-B42B-CE915EC40650}" type="presOf" srcId="{C9108269-9FC9-4294-B503-E237632A996E}" destId="{01D26CF2-571B-412A-9418-B31246412E8E}" srcOrd="0" destOrd="0" presId="urn:microsoft.com/office/officeart/2005/8/layout/list1"/>
    <dgm:cxn modelId="{97326270-064E-42DF-AF7C-DA3E34F6DF15}" type="presOf" srcId="{5A9C7E0A-6261-48FD-AAC1-3274A350FCD7}" destId="{B923005B-9E31-4A8C-97CC-5D67DCDF0EF2}" srcOrd="1" destOrd="0" presId="urn:microsoft.com/office/officeart/2005/8/layout/list1"/>
    <dgm:cxn modelId="{DC5BC080-756A-47ED-B109-A44D01CE9686}" type="presOf" srcId="{2B8C6076-EA18-410A-9574-ACFEB06CABCE}" destId="{7FACC84D-5339-4F13-8B2E-4D8E128CC4C3}" srcOrd="0" destOrd="0" presId="urn:microsoft.com/office/officeart/2005/8/layout/list1"/>
    <dgm:cxn modelId="{BE1BD48A-51A5-4FEB-9A80-D761B77E1333}" srcId="{2B8C6076-EA18-410A-9574-ACFEB06CABCE}" destId="{5A9C7E0A-6261-48FD-AAC1-3274A350FCD7}" srcOrd="0" destOrd="0" parTransId="{488408D9-AB12-4FAB-851B-36853848807D}" sibTransId="{75AD442D-8065-4EC5-9D7D-A4AE4FDCC6F0}"/>
    <dgm:cxn modelId="{7C0F3F8B-A63A-45D3-ACD9-7E1E5229E88D}" type="presOf" srcId="{5A9C7E0A-6261-48FD-AAC1-3274A350FCD7}" destId="{8A79C857-E229-44DB-8EEA-7D9A774C2D12}" srcOrd="0" destOrd="0" presId="urn:microsoft.com/office/officeart/2005/8/layout/list1"/>
    <dgm:cxn modelId="{B8184B8D-CC72-46A4-8989-5A1ECD9DDA84}" srcId="{2B8C6076-EA18-410A-9574-ACFEB06CABCE}" destId="{ABC6165F-ECDA-461B-AE68-B3636CFAC886}" srcOrd="3" destOrd="0" parTransId="{A9B8D96B-412D-4F8A-BE8A-5792034C6C3D}" sibTransId="{0BF63828-E0EB-4040-A6D5-4A7386339804}"/>
    <dgm:cxn modelId="{F05FF991-D292-4000-91D5-C6202CA5E2B3}" type="presOf" srcId="{C9108269-9FC9-4294-B503-E237632A996E}" destId="{09BDA5F1-1752-4550-8E28-A30E98467039}" srcOrd="1" destOrd="0" presId="urn:microsoft.com/office/officeart/2005/8/layout/list1"/>
    <dgm:cxn modelId="{ED246C9A-DEEB-49D7-AF7C-1FFA2C3D9EC1}" type="presOf" srcId="{CBF2489A-9AAD-4BE9-B6C3-E205E8E33BE1}" destId="{AADE3812-8C5A-4D3F-A7BE-BCA7512F6D94}" srcOrd="0" destOrd="0" presId="urn:microsoft.com/office/officeart/2005/8/layout/list1"/>
    <dgm:cxn modelId="{40B28EB4-8D89-470C-A1A3-718E2E8B9EC7}" type="presOf" srcId="{ABC6165F-ECDA-461B-AE68-B3636CFAC886}" destId="{86738B8A-D873-4DDA-BA5E-1C195C8EF727}" srcOrd="1" destOrd="0" presId="urn:microsoft.com/office/officeart/2005/8/layout/list1"/>
    <dgm:cxn modelId="{D7F3CADF-C80F-4F4D-A9A1-3378BC0329B5}" type="presOf" srcId="{CBF2489A-9AAD-4BE9-B6C3-E205E8E33BE1}" destId="{763A71CF-91D0-42B2-A415-221A529CDC76}" srcOrd="1" destOrd="0" presId="urn:microsoft.com/office/officeart/2005/8/layout/list1"/>
    <dgm:cxn modelId="{A900F731-98FD-45D5-88B9-EBD187107CB0}" type="presParOf" srcId="{7FACC84D-5339-4F13-8B2E-4D8E128CC4C3}" destId="{33EC685A-FA20-4FD3-9A9D-B57D60228AC0}" srcOrd="0" destOrd="0" presId="urn:microsoft.com/office/officeart/2005/8/layout/list1"/>
    <dgm:cxn modelId="{2F60401E-6001-4E3E-B6E5-5A2114F37E7B}" type="presParOf" srcId="{33EC685A-FA20-4FD3-9A9D-B57D60228AC0}" destId="{8A79C857-E229-44DB-8EEA-7D9A774C2D12}" srcOrd="0" destOrd="0" presId="urn:microsoft.com/office/officeart/2005/8/layout/list1"/>
    <dgm:cxn modelId="{82E62694-73D9-4911-B562-EEC98C5D0EF3}" type="presParOf" srcId="{33EC685A-FA20-4FD3-9A9D-B57D60228AC0}" destId="{B923005B-9E31-4A8C-97CC-5D67DCDF0EF2}" srcOrd="1" destOrd="0" presId="urn:microsoft.com/office/officeart/2005/8/layout/list1"/>
    <dgm:cxn modelId="{27037AC6-77C3-41CE-BA44-42E79AB50CDF}" type="presParOf" srcId="{7FACC84D-5339-4F13-8B2E-4D8E128CC4C3}" destId="{80C0A5A3-52F1-48AF-A938-07C245CCD37E}" srcOrd="1" destOrd="0" presId="urn:microsoft.com/office/officeart/2005/8/layout/list1"/>
    <dgm:cxn modelId="{D9D57151-902F-434E-81C7-D89F34126BD1}" type="presParOf" srcId="{7FACC84D-5339-4F13-8B2E-4D8E128CC4C3}" destId="{54918D1A-2592-4D7F-9928-869B9DDB9B5A}" srcOrd="2" destOrd="0" presId="urn:microsoft.com/office/officeart/2005/8/layout/list1"/>
    <dgm:cxn modelId="{C450588A-F564-467E-B469-6BBA607B6E98}" type="presParOf" srcId="{7FACC84D-5339-4F13-8B2E-4D8E128CC4C3}" destId="{E30283E1-44D9-4F58-80D7-C01FD703BD5D}" srcOrd="3" destOrd="0" presId="urn:microsoft.com/office/officeart/2005/8/layout/list1"/>
    <dgm:cxn modelId="{5FD43523-E520-4137-B7CB-C808115327E2}" type="presParOf" srcId="{7FACC84D-5339-4F13-8B2E-4D8E128CC4C3}" destId="{FA5307AD-AF27-4CA0-8433-7CAF7C654FA4}" srcOrd="4" destOrd="0" presId="urn:microsoft.com/office/officeart/2005/8/layout/list1"/>
    <dgm:cxn modelId="{44E00C71-4582-4DB2-B1BB-65D3E4B3AE7D}" type="presParOf" srcId="{FA5307AD-AF27-4CA0-8433-7CAF7C654FA4}" destId="{AADE3812-8C5A-4D3F-A7BE-BCA7512F6D94}" srcOrd="0" destOrd="0" presId="urn:microsoft.com/office/officeart/2005/8/layout/list1"/>
    <dgm:cxn modelId="{E97CE837-170F-4DD3-B376-1F00466FA123}" type="presParOf" srcId="{FA5307AD-AF27-4CA0-8433-7CAF7C654FA4}" destId="{763A71CF-91D0-42B2-A415-221A529CDC76}" srcOrd="1" destOrd="0" presId="urn:microsoft.com/office/officeart/2005/8/layout/list1"/>
    <dgm:cxn modelId="{5A926B03-36CB-4C7C-9D55-710A17E3001C}" type="presParOf" srcId="{7FACC84D-5339-4F13-8B2E-4D8E128CC4C3}" destId="{D29F1877-E7B6-47BC-85C4-ECEA9299DAFB}" srcOrd="5" destOrd="0" presId="urn:microsoft.com/office/officeart/2005/8/layout/list1"/>
    <dgm:cxn modelId="{BA069D42-2305-4AA0-AF6F-B44055B74260}" type="presParOf" srcId="{7FACC84D-5339-4F13-8B2E-4D8E128CC4C3}" destId="{6ECD2874-B533-491E-AA9D-C4748070CC1F}" srcOrd="6" destOrd="0" presId="urn:microsoft.com/office/officeart/2005/8/layout/list1"/>
    <dgm:cxn modelId="{330A2B09-34A7-4519-A773-4C2998EB4C3A}" type="presParOf" srcId="{7FACC84D-5339-4F13-8B2E-4D8E128CC4C3}" destId="{2F0F5D49-4EEE-44B0-98E1-5A2B0E401570}" srcOrd="7" destOrd="0" presId="urn:microsoft.com/office/officeart/2005/8/layout/list1"/>
    <dgm:cxn modelId="{172A9591-9B4A-4BC5-84D6-F2EFD48A5F89}" type="presParOf" srcId="{7FACC84D-5339-4F13-8B2E-4D8E128CC4C3}" destId="{2D33CF8F-CFD4-46D6-92DC-DC28CAC2B77F}" srcOrd="8" destOrd="0" presId="urn:microsoft.com/office/officeart/2005/8/layout/list1"/>
    <dgm:cxn modelId="{BDCCFC44-9ED9-4A26-BC9F-B0DC1F4E343A}" type="presParOf" srcId="{2D33CF8F-CFD4-46D6-92DC-DC28CAC2B77F}" destId="{01D26CF2-571B-412A-9418-B31246412E8E}" srcOrd="0" destOrd="0" presId="urn:microsoft.com/office/officeart/2005/8/layout/list1"/>
    <dgm:cxn modelId="{F08B3B94-ADC6-4B70-97EA-87137698775E}" type="presParOf" srcId="{2D33CF8F-CFD4-46D6-92DC-DC28CAC2B77F}" destId="{09BDA5F1-1752-4550-8E28-A30E98467039}" srcOrd="1" destOrd="0" presId="urn:microsoft.com/office/officeart/2005/8/layout/list1"/>
    <dgm:cxn modelId="{D0664C69-B518-433D-9229-AAA6327C56C6}" type="presParOf" srcId="{7FACC84D-5339-4F13-8B2E-4D8E128CC4C3}" destId="{97DA19A9-B535-45BB-AB11-ED3F2FFB80B2}" srcOrd="9" destOrd="0" presId="urn:microsoft.com/office/officeart/2005/8/layout/list1"/>
    <dgm:cxn modelId="{40416634-E69D-4EDF-BCDD-D7571662156F}" type="presParOf" srcId="{7FACC84D-5339-4F13-8B2E-4D8E128CC4C3}" destId="{0B8E3C01-8818-4BE9-80C0-4F6098B06F94}" srcOrd="10" destOrd="0" presId="urn:microsoft.com/office/officeart/2005/8/layout/list1"/>
    <dgm:cxn modelId="{81CB93E8-DF78-4270-B825-E3D142C33C5B}" type="presParOf" srcId="{7FACC84D-5339-4F13-8B2E-4D8E128CC4C3}" destId="{B27D8BBC-81BE-46E4-B772-8ADB1641FD48}" srcOrd="11" destOrd="0" presId="urn:microsoft.com/office/officeart/2005/8/layout/list1"/>
    <dgm:cxn modelId="{43D9FF31-5D6A-4BBF-A945-9C991DE78C68}" type="presParOf" srcId="{7FACC84D-5339-4F13-8B2E-4D8E128CC4C3}" destId="{65F65578-25DB-40FE-AD4B-DF38402380A8}" srcOrd="12" destOrd="0" presId="urn:microsoft.com/office/officeart/2005/8/layout/list1"/>
    <dgm:cxn modelId="{04095E04-AF93-47F1-83CC-4B01C228C236}" type="presParOf" srcId="{65F65578-25DB-40FE-AD4B-DF38402380A8}" destId="{0229C80E-E662-44FC-A41C-74EC19027F23}" srcOrd="0" destOrd="0" presId="urn:microsoft.com/office/officeart/2005/8/layout/list1"/>
    <dgm:cxn modelId="{139909B7-9F8A-41C5-9B6C-12C2CF922DBA}" type="presParOf" srcId="{65F65578-25DB-40FE-AD4B-DF38402380A8}" destId="{86738B8A-D873-4DDA-BA5E-1C195C8EF727}" srcOrd="1" destOrd="0" presId="urn:microsoft.com/office/officeart/2005/8/layout/list1"/>
    <dgm:cxn modelId="{AE406528-598B-4B3D-9F34-72114257C1A0}" type="presParOf" srcId="{7FACC84D-5339-4F13-8B2E-4D8E128CC4C3}" destId="{41981C01-4527-4544-A889-EEB3BCC13382}" srcOrd="13" destOrd="0" presId="urn:microsoft.com/office/officeart/2005/8/layout/list1"/>
    <dgm:cxn modelId="{0E9C8E34-D480-409A-AE70-A87AA53491D6}" type="presParOf" srcId="{7FACC84D-5339-4F13-8B2E-4D8E128CC4C3}" destId="{921E424F-D15F-48C7-BD12-1927A5ADC18F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5DD5ED-6665-4AB7-90DC-53BBAA34B4FA}">
      <dsp:nvSpPr>
        <dsp:cNvPr id="0" name=""/>
        <dsp:cNvSpPr/>
      </dsp:nvSpPr>
      <dsp:spPr>
        <a:xfrm>
          <a:off x="0" y="300084"/>
          <a:ext cx="4662080" cy="302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FC4A790-233B-429A-BE5C-6A91688C47E2}">
      <dsp:nvSpPr>
        <dsp:cNvPr id="0" name=""/>
        <dsp:cNvSpPr/>
      </dsp:nvSpPr>
      <dsp:spPr>
        <a:xfrm>
          <a:off x="233104" y="122964"/>
          <a:ext cx="3263456" cy="354240"/>
        </a:xfrm>
        <a:prstGeom prst="roundRect">
          <a:avLst/>
        </a:prstGeom>
        <a:solidFill>
          <a:srgbClr val="FF3535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3351" tIns="0" rIns="123351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solidFill>
                <a:schemeClr val="bg1"/>
              </a:solidFill>
            </a:rPr>
            <a:t>2 Swimming Pool</a:t>
          </a:r>
          <a:endParaRPr lang="en-US" sz="2000" kern="1200" dirty="0">
            <a:solidFill>
              <a:schemeClr val="bg1"/>
            </a:solidFill>
          </a:endParaRPr>
        </a:p>
      </dsp:txBody>
      <dsp:txXfrm>
        <a:off x="250397" y="140257"/>
        <a:ext cx="3228870" cy="319654"/>
      </dsp:txXfrm>
    </dsp:sp>
    <dsp:sp modelId="{883C5BF1-0AAB-4E1D-ADB8-3BE264A1471C}">
      <dsp:nvSpPr>
        <dsp:cNvPr id="0" name=""/>
        <dsp:cNvSpPr/>
      </dsp:nvSpPr>
      <dsp:spPr>
        <a:xfrm>
          <a:off x="0" y="844404"/>
          <a:ext cx="4662080" cy="302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7954463-2333-44FA-BA40-FE962B9C132C}">
      <dsp:nvSpPr>
        <dsp:cNvPr id="0" name=""/>
        <dsp:cNvSpPr/>
      </dsp:nvSpPr>
      <dsp:spPr>
        <a:xfrm>
          <a:off x="228095" y="667284"/>
          <a:ext cx="4433636" cy="354240"/>
        </a:xfrm>
        <a:prstGeom prst="roundRect">
          <a:avLst/>
        </a:prstGeom>
        <a:solidFill>
          <a:srgbClr val="FF3535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3351" tIns="0" rIns="123351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solidFill>
                <a:schemeClr val="bg1"/>
              </a:solidFill>
            </a:rPr>
            <a:t>Children Swimming Pool</a:t>
          </a:r>
          <a:endParaRPr lang="en-US" sz="2000" kern="1200" dirty="0">
            <a:solidFill>
              <a:schemeClr val="bg1"/>
            </a:solidFill>
          </a:endParaRPr>
        </a:p>
      </dsp:txBody>
      <dsp:txXfrm>
        <a:off x="245388" y="684577"/>
        <a:ext cx="4399050" cy="319654"/>
      </dsp:txXfrm>
    </dsp:sp>
    <dsp:sp modelId="{704C34F9-3429-4462-A624-B4953E3711EB}">
      <dsp:nvSpPr>
        <dsp:cNvPr id="0" name=""/>
        <dsp:cNvSpPr/>
      </dsp:nvSpPr>
      <dsp:spPr>
        <a:xfrm>
          <a:off x="0" y="1388723"/>
          <a:ext cx="4662080" cy="302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D06E975-2CA8-4D79-A1E3-B262DDB6DE7B}">
      <dsp:nvSpPr>
        <dsp:cNvPr id="0" name=""/>
        <dsp:cNvSpPr/>
      </dsp:nvSpPr>
      <dsp:spPr>
        <a:xfrm>
          <a:off x="233104" y="1211603"/>
          <a:ext cx="1151282" cy="354240"/>
        </a:xfrm>
        <a:prstGeom prst="roundRect">
          <a:avLst/>
        </a:prstGeom>
        <a:solidFill>
          <a:srgbClr val="FF3535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3351" tIns="0" rIns="123351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solidFill>
                <a:schemeClr val="bg1"/>
              </a:solidFill>
            </a:rPr>
            <a:t>Gym</a:t>
          </a:r>
          <a:endParaRPr lang="en-US" sz="2000" kern="1200" dirty="0">
            <a:solidFill>
              <a:schemeClr val="bg1"/>
            </a:solidFill>
          </a:endParaRPr>
        </a:p>
      </dsp:txBody>
      <dsp:txXfrm>
        <a:off x="250397" y="1228896"/>
        <a:ext cx="1116696" cy="319654"/>
      </dsp:txXfrm>
    </dsp:sp>
    <dsp:sp modelId="{13627D6C-A30F-4C92-9C76-5CC417CB316E}">
      <dsp:nvSpPr>
        <dsp:cNvPr id="0" name=""/>
        <dsp:cNvSpPr/>
      </dsp:nvSpPr>
      <dsp:spPr>
        <a:xfrm>
          <a:off x="0" y="1933043"/>
          <a:ext cx="4662080" cy="302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FD7C162-A4C2-43A6-A749-DBD0B85D5C33}">
      <dsp:nvSpPr>
        <dsp:cNvPr id="0" name=""/>
        <dsp:cNvSpPr/>
      </dsp:nvSpPr>
      <dsp:spPr>
        <a:xfrm>
          <a:off x="233104" y="1755923"/>
          <a:ext cx="3263456" cy="354240"/>
        </a:xfrm>
        <a:prstGeom prst="roundRect">
          <a:avLst/>
        </a:prstGeom>
        <a:solidFill>
          <a:srgbClr val="FF3535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3351" tIns="0" rIns="123351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solidFill>
                <a:schemeClr val="bg1"/>
              </a:solidFill>
            </a:rPr>
            <a:t>2 Club House</a:t>
          </a:r>
          <a:endParaRPr lang="en-US" sz="2000" kern="1200" dirty="0">
            <a:solidFill>
              <a:schemeClr val="bg1"/>
            </a:solidFill>
          </a:endParaRPr>
        </a:p>
      </dsp:txBody>
      <dsp:txXfrm>
        <a:off x="250397" y="1773216"/>
        <a:ext cx="3228870" cy="319654"/>
      </dsp:txXfrm>
    </dsp:sp>
    <dsp:sp modelId="{E9D8B95E-E93F-48D9-9FB2-7BE6C2C0348A}">
      <dsp:nvSpPr>
        <dsp:cNvPr id="0" name=""/>
        <dsp:cNvSpPr/>
      </dsp:nvSpPr>
      <dsp:spPr>
        <a:xfrm>
          <a:off x="0" y="2477363"/>
          <a:ext cx="4662080" cy="302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8C933FF-AF4E-4047-8BB0-BB2C9E55A56A}">
      <dsp:nvSpPr>
        <dsp:cNvPr id="0" name=""/>
        <dsp:cNvSpPr/>
      </dsp:nvSpPr>
      <dsp:spPr>
        <a:xfrm>
          <a:off x="233104" y="2300243"/>
          <a:ext cx="3263456" cy="354240"/>
        </a:xfrm>
        <a:prstGeom prst="roundRect">
          <a:avLst/>
        </a:prstGeom>
        <a:solidFill>
          <a:srgbClr val="FF3535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3351" tIns="0" rIns="123351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solidFill>
                <a:schemeClr val="bg1"/>
              </a:solidFill>
            </a:rPr>
            <a:t>Garden</a:t>
          </a:r>
          <a:endParaRPr lang="en-US" sz="2000" kern="1200" dirty="0">
            <a:solidFill>
              <a:schemeClr val="bg1"/>
            </a:solidFill>
          </a:endParaRPr>
        </a:p>
      </dsp:txBody>
      <dsp:txXfrm>
        <a:off x="250397" y="2317536"/>
        <a:ext cx="3228870" cy="319654"/>
      </dsp:txXfrm>
    </dsp:sp>
    <dsp:sp modelId="{2E46B6BD-BA1A-4850-81B5-A25B8D864C19}">
      <dsp:nvSpPr>
        <dsp:cNvPr id="0" name=""/>
        <dsp:cNvSpPr/>
      </dsp:nvSpPr>
      <dsp:spPr>
        <a:xfrm>
          <a:off x="0" y="3021683"/>
          <a:ext cx="4662080" cy="302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67256A0-827B-45E6-B745-D47608F719E6}">
      <dsp:nvSpPr>
        <dsp:cNvPr id="0" name=""/>
        <dsp:cNvSpPr/>
      </dsp:nvSpPr>
      <dsp:spPr>
        <a:xfrm>
          <a:off x="233104" y="2844563"/>
          <a:ext cx="3263456" cy="354240"/>
        </a:xfrm>
        <a:prstGeom prst="roundRect">
          <a:avLst/>
        </a:prstGeom>
        <a:solidFill>
          <a:srgbClr val="FF3535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3351" tIns="0" rIns="123351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solidFill>
                <a:schemeClr val="bg1"/>
              </a:solidFill>
            </a:rPr>
            <a:t>Yoga Room</a:t>
          </a:r>
          <a:endParaRPr lang="en-US" sz="2000" kern="1200" dirty="0">
            <a:solidFill>
              <a:schemeClr val="bg1"/>
            </a:solidFill>
          </a:endParaRPr>
        </a:p>
      </dsp:txBody>
      <dsp:txXfrm>
        <a:off x="250397" y="2861856"/>
        <a:ext cx="3228870" cy="319654"/>
      </dsp:txXfrm>
    </dsp:sp>
    <dsp:sp modelId="{14632563-BACA-4D61-BEE0-D3776AF4373E}">
      <dsp:nvSpPr>
        <dsp:cNvPr id="0" name=""/>
        <dsp:cNvSpPr/>
      </dsp:nvSpPr>
      <dsp:spPr>
        <a:xfrm>
          <a:off x="0" y="3566003"/>
          <a:ext cx="4662080" cy="302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D6E2181-4733-4D97-BBAA-1FF15BF2C7A1}">
      <dsp:nvSpPr>
        <dsp:cNvPr id="0" name=""/>
        <dsp:cNvSpPr/>
      </dsp:nvSpPr>
      <dsp:spPr>
        <a:xfrm>
          <a:off x="233104" y="3388883"/>
          <a:ext cx="3263456" cy="354240"/>
        </a:xfrm>
        <a:prstGeom prst="roundRect">
          <a:avLst/>
        </a:prstGeom>
        <a:solidFill>
          <a:srgbClr val="FF3535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3351" tIns="0" rIns="123351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solidFill>
                <a:schemeClr val="bg1"/>
              </a:solidFill>
            </a:rPr>
            <a:t>Tennis Court</a:t>
          </a:r>
          <a:endParaRPr lang="en-US" sz="2000" kern="1200" dirty="0">
            <a:solidFill>
              <a:schemeClr val="bg1"/>
            </a:solidFill>
          </a:endParaRPr>
        </a:p>
      </dsp:txBody>
      <dsp:txXfrm>
        <a:off x="250397" y="3406176"/>
        <a:ext cx="3228870" cy="319654"/>
      </dsp:txXfrm>
    </dsp:sp>
    <dsp:sp modelId="{51EF41B6-133F-40C5-99AD-6F4823637519}">
      <dsp:nvSpPr>
        <dsp:cNvPr id="0" name=""/>
        <dsp:cNvSpPr/>
      </dsp:nvSpPr>
      <dsp:spPr>
        <a:xfrm>
          <a:off x="0" y="4110324"/>
          <a:ext cx="4662080" cy="302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2A1CAD0-2EEA-4EA4-A26C-CF266E0297DE}">
      <dsp:nvSpPr>
        <dsp:cNvPr id="0" name=""/>
        <dsp:cNvSpPr/>
      </dsp:nvSpPr>
      <dsp:spPr>
        <a:xfrm>
          <a:off x="233104" y="3933203"/>
          <a:ext cx="3263456" cy="354240"/>
        </a:xfrm>
        <a:prstGeom prst="roundRect">
          <a:avLst/>
        </a:prstGeom>
        <a:solidFill>
          <a:srgbClr val="FF3535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3351" tIns="0" rIns="123351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solidFill>
                <a:schemeClr val="bg1"/>
              </a:solidFill>
            </a:rPr>
            <a:t>Senior Citizens Sit Out</a:t>
          </a:r>
          <a:endParaRPr lang="en-US" sz="2000" kern="1200" dirty="0">
            <a:solidFill>
              <a:schemeClr val="bg1"/>
            </a:solidFill>
          </a:endParaRPr>
        </a:p>
      </dsp:txBody>
      <dsp:txXfrm>
        <a:off x="250397" y="3950496"/>
        <a:ext cx="3228870" cy="319654"/>
      </dsp:txXfrm>
    </dsp:sp>
    <dsp:sp modelId="{61F422C8-C458-43D8-AC1A-8CAFDA72923D}">
      <dsp:nvSpPr>
        <dsp:cNvPr id="0" name=""/>
        <dsp:cNvSpPr/>
      </dsp:nvSpPr>
      <dsp:spPr>
        <a:xfrm>
          <a:off x="0" y="4654643"/>
          <a:ext cx="4662080" cy="302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FACA852-D66C-4432-A557-AD064C1807AD}">
      <dsp:nvSpPr>
        <dsp:cNvPr id="0" name=""/>
        <dsp:cNvSpPr/>
      </dsp:nvSpPr>
      <dsp:spPr>
        <a:xfrm>
          <a:off x="233104" y="4477524"/>
          <a:ext cx="3263456" cy="354240"/>
        </a:xfrm>
        <a:prstGeom prst="roundRect">
          <a:avLst/>
        </a:prstGeom>
        <a:solidFill>
          <a:srgbClr val="FF3535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3351" tIns="0" rIns="123351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solidFill>
                <a:schemeClr val="bg1"/>
              </a:solidFill>
            </a:rPr>
            <a:t>Jogging Track</a:t>
          </a:r>
          <a:endParaRPr lang="en-US" sz="2000" kern="1200" dirty="0">
            <a:solidFill>
              <a:schemeClr val="bg1"/>
            </a:solidFill>
          </a:endParaRPr>
        </a:p>
      </dsp:txBody>
      <dsp:txXfrm>
        <a:off x="250397" y="4494817"/>
        <a:ext cx="3228870" cy="319654"/>
      </dsp:txXfrm>
    </dsp:sp>
    <dsp:sp modelId="{11C4A505-22F3-4BC1-9088-DE07463FF549}">
      <dsp:nvSpPr>
        <dsp:cNvPr id="0" name=""/>
        <dsp:cNvSpPr/>
      </dsp:nvSpPr>
      <dsp:spPr>
        <a:xfrm>
          <a:off x="0" y="5198963"/>
          <a:ext cx="4662080" cy="302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6500AC8-AC2F-41EF-A31C-42017A895614}">
      <dsp:nvSpPr>
        <dsp:cNvPr id="0" name=""/>
        <dsp:cNvSpPr/>
      </dsp:nvSpPr>
      <dsp:spPr>
        <a:xfrm>
          <a:off x="233104" y="5021843"/>
          <a:ext cx="3263456" cy="354240"/>
        </a:xfrm>
        <a:prstGeom prst="roundRect">
          <a:avLst/>
        </a:prstGeom>
        <a:solidFill>
          <a:srgbClr val="FF3535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3351" tIns="0" rIns="123351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 err="1">
              <a:solidFill>
                <a:schemeClr val="bg1"/>
              </a:solidFill>
            </a:rPr>
            <a:t>BasketBall</a:t>
          </a:r>
          <a:r>
            <a:rPr lang="en-US" sz="2000" b="1" kern="1200" dirty="0">
              <a:solidFill>
                <a:schemeClr val="bg1"/>
              </a:solidFill>
            </a:rPr>
            <a:t> Court</a:t>
          </a:r>
          <a:endParaRPr lang="en-US" sz="2000" kern="1200" dirty="0">
            <a:solidFill>
              <a:schemeClr val="bg1"/>
            </a:solidFill>
          </a:endParaRPr>
        </a:p>
      </dsp:txBody>
      <dsp:txXfrm>
        <a:off x="250397" y="5039136"/>
        <a:ext cx="3228870" cy="31965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918D1A-2592-4D7F-9928-869B9DDB9B5A}">
      <dsp:nvSpPr>
        <dsp:cNvPr id="0" name=""/>
        <dsp:cNvSpPr/>
      </dsp:nvSpPr>
      <dsp:spPr>
        <a:xfrm>
          <a:off x="0" y="222843"/>
          <a:ext cx="4567692" cy="781200"/>
        </a:xfrm>
        <a:prstGeom prst="rect">
          <a:avLst/>
        </a:prstGeom>
        <a:solidFill>
          <a:schemeClr val="accent6">
            <a:lumMod val="60000"/>
            <a:lumOff val="40000"/>
            <a:alpha val="9000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923005B-9E31-4A8C-97CC-5D67DCDF0EF2}">
      <dsp:nvSpPr>
        <dsp:cNvPr id="0" name=""/>
        <dsp:cNvSpPr/>
      </dsp:nvSpPr>
      <dsp:spPr>
        <a:xfrm>
          <a:off x="228384" y="3919"/>
          <a:ext cx="1494809" cy="676484"/>
        </a:xfrm>
        <a:prstGeom prst="roundRect">
          <a:avLst/>
        </a:prstGeom>
        <a:solidFill>
          <a:srgbClr val="FF5757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854" tIns="0" rIns="120854" bIns="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/>
            <a:t>Gym</a:t>
          </a:r>
        </a:p>
      </dsp:txBody>
      <dsp:txXfrm>
        <a:off x="261407" y="36942"/>
        <a:ext cx="1428763" cy="610438"/>
      </dsp:txXfrm>
    </dsp:sp>
    <dsp:sp modelId="{6ECD2874-B533-491E-AA9D-C4748070CC1F}">
      <dsp:nvSpPr>
        <dsp:cNvPr id="0" name=""/>
        <dsp:cNvSpPr/>
      </dsp:nvSpPr>
      <dsp:spPr>
        <a:xfrm>
          <a:off x="0" y="1531598"/>
          <a:ext cx="4567692" cy="781200"/>
        </a:xfrm>
        <a:prstGeom prst="rect">
          <a:avLst/>
        </a:prstGeom>
        <a:solidFill>
          <a:schemeClr val="accent6">
            <a:lumMod val="60000"/>
            <a:lumOff val="40000"/>
            <a:alpha val="9000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63A71CF-91D0-42B2-A415-221A529CDC76}">
      <dsp:nvSpPr>
        <dsp:cNvPr id="0" name=""/>
        <dsp:cNvSpPr/>
      </dsp:nvSpPr>
      <dsp:spPr>
        <a:xfrm>
          <a:off x="228384" y="1171443"/>
          <a:ext cx="2435032" cy="817714"/>
        </a:xfrm>
        <a:prstGeom prst="roundRect">
          <a:avLst/>
        </a:prstGeom>
        <a:solidFill>
          <a:srgbClr val="FF5757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854" tIns="0" rIns="120854" bIns="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/>
            <a:t>Club House</a:t>
          </a:r>
        </a:p>
      </dsp:txBody>
      <dsp:txXfrm>
        <a:off x="268302" y="1211361"/>
        <a:ext cx="2355196" cy="737878"/>
      </dsp:txXfrm>
    </dsp:sp>
    <dsp:sp modelId="{0B8E3C01-8818-4BE9-80C0-4F6098B06F94}">
      <dsp:nvSpPr>
        <dsp:cNvPr id="0" name=""/>
        <dsp:cNvSpPr/>
      </dsp:nvSpPr>
      <dsp:spPr>
        <a:xfrm>
          <a:off x="0" y="2721954"/>
          <a:ext cx="4567692" cy="781200"/>
        </a:xfrm>
        <a:prstGeom prst="rect">
          <a:avLst/>
        </a:prstGeom>
        <a:solidFill>
          <a:schemeClr val="accent6">
            <a:lumMod val="60000"/>
            <a:lumOff val="40000"/>
            <a:alpha val="9000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9BDA5F1-1752-4550-8E28-A30E98467039}">
      <dsp:nvSpPr>
        <dsp:cNvPr id="0" name=""/>
        <dsp:cNvSpPr/>
      </dsp:nvSpPr>
      <dsp:spPr>
        <a:xfrm>
          <a:off x="228384" y="2480198"/>
          <a:ext cx="3488218" cy="699316"/>
        </a:xfrm>
        <a:prstGeom prst="roundRect">
          <a:avLst/>
        </a:prstGeom>
        <a:solidFill>
          <a:srgbClr val="FF5757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854" tIns="0" rIns="120854" bIns="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/>
            <a:t>Table Tennis Court</a:t>
          </a:r>
        </a:p>
      </dsp:txBody>
      <dsp:txXfrm>
        <a:off x="262522" y="2514336"/>
        <a:ext cx="3419942" cy="631040"/>
      </dsp:txXfrm>
    </dsp:sp>
    <dsp:sp modelId="{921E424F-D15F-48C7-BD12-1927A5ADC18F}">
      <dsp:nvSpPr>
        <dsp:cNvPr id="0" name=""/>
        <dsp:cNvSpPr/>
      </dsp:nvSpPr>
      <dsp:spPr>
        <a:xfrm>
          <a:off x="0" y="3837994"/>
          <a:ext cx="4567692" cy="781200"/>
        </a:xfrm>
        <a:prstGeom prst="rect">
          <a:avLst/>
        </a:prstGeom>
        <a:solidFill>
          <a:schemeClr val="accent6">
            <a:lumMod val="60000"/>
            <a:lumOff val="40000"/>
            <a:alpha val="9000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6738B8A-D873-4DDA-BA5E-1C195C8EF727}">
      <dsp:nvSpPr>
        <dsp:cNvPr id="0" name=""/>
        <dsp:cNvSpPr/>
      </dsp:nvSpPr>
      <dsp:spPr>
        <a:xfrm>
          <a:off x="227269" y="3670554"/>
          <a:ext cx="4336532" cy="624999"/>
        </a:xfrm>
        <a:prstGeom prst="roundRect">
          <a:avLst/>
        </a:prstGeom>
        <a:solidFill>
          <a:srgbClr val="FF5757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854" tIns="0" rIns="120854" bIns="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/>
            <a:t>Senior Citizens Sit Out</a:t>
          </a:r>
        </a:p>
      </dsp:txBody>
      <dsp:txXfrm>
        <a:off x="257779" y="3701064"/>
        <a:ext cx="4275512" cy="56397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918D1A-2592-4D7F-9928-869B9DDB9B5A}">
      <dsp:nvSpPr>
        <dsp:cNvPr id="0" name=""/>
        <dsp:cNvSpPr/>
      </dsp:nvSpPr>
      <dsp:spPr>
        <a:xfrm>
          <a:off x="0" y="276595"/>
          <a:ext cx="4252728" cy="806400"/>
        </a:xfrm>
        <a:prstGeom prst="rect">
          <a:avLst/>
        </a:prstGeom>
        <a:solidFill>
          <a:schemeClr val="accent6">
            <a:lumMod val="60000"/>
            <a:lumOff val="40000"/>
            <a:alpha val="9000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923005B-9E31-4A8C-97CC-5D67DCDF0EF2}">
      <dsp:nvSpPr>
        <dsp:cNvPr id="0" name=""/>
        <dsp:cNvSpPr/>
      </dsp:nvSpPr>
      <dsp:spPr>
        <a:xfrm>
          <a:off x="212636" y="50609"/>
          <a:ext cx="1391735" cy="698306"/>
        </a:xfrm>
        <a:prstGeom prst="roundRect">
          <a:avLst/>
        </a:prstGeom>
        <a:solidFill>
          <a:srgbClr val="FF5757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520" tIns="0" rIns="112520" bIns="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/>
            <a:t>Gym</a:t>
          </a:r>
        </a:p>
      </dsp:txBody>
      <dsp:txXfrm>
        <a:off x="246724" y="84697"/>
        <a:ext cx="1323559" cy="630130"/>
      </dsp:txXfrm>
    </dsp:sp>
    <dsp:sp modelId="{6ECD2874-B533-491E-AA9D-C4748070CC1F}">
      <dsp:nvSpPr>
        <dsp:cNvPr id="0" name=""/>
        <dsp:cNvSpPr/>
      </dsp:nvSpPr>
      <dsp:spPr>
        <a:xfrm>
          <a:off x="0" y="1627568"/>
          <a:ext cx="4252728" cy="806400"/>
        </a:xfrm>
        <a:prstGeom prst="rect">
          <a:avLst/>
        </a:prstGeom>
        <a:solidFill>
          <a:schemeClr val="accent6">
            <a:lumMod val="60000"/>
            <a:lumOff val="40000"/>
            <a:alpha val="9000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63A71CF-91D0-42B2-A415-221A529CDC76}">
      <dsp:nvSpPr>
        <dsp:cNvPr id="0" name=""/>
        <dsp:cNvSpPr/>
      </dsp:nvSpPr>
      <dsp:spPr>
        <a:xfrm>
          <a:off x="212636" y="1255795"/>
          <a:ext cx="2267125" cy="844092"/>
        </a:xfrm>
        <a:prstGeom prst="roundRect">
          <a:avLst/>
        </a:prstGeom>
        <a:solidFill>
          <a:srgbClr val="FF5757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520" tIns="0" rIns="112520" bIns="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/>
            <a:t>Club House</a:t>
          </a:r>
        </a:p>
      </dsp:txBody>
      <dsp:txXfrm>
        <a:off x="253841" y="1297000"/>
        <a:ext cx="2184715" cy="761682"/>
      </dsp:txXfrm>
    </dsp:sp>
    <dsp:sp modelId="{0B8E3C01-8818-4BE9-80C0-4F6098B06F94}">
      <dsp:nvSpPr>
        <dsp:cNvPr id="0" name=""/>
        <dsp:cNvSpPr/>
      </dsp:nvSpPr>
      <dsp:spPr>
        <a:xfrm>
          <a:off x="0" y="2856323"/>
          <a:ext cx="4252728" cy="806400"/>
        </a:xfrm>
        <a:prstGeom prst="rect">
          <a:avLst/>
        </a:prstGeom>
        <a:solidFill>
          <a:schemeClr val="accent6">
            <a:lumMod val="60000"/>
            <a:lumOff val="40000"/>
            <a:alpha val="9000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9BDA5F1-1752-4550-8E28-A30E98467039}">
      <dsp:nvSpPr>
        <dsp:cNvPr id="0" name=""/>
        <dsp:cNvSpPr/>
      </dsp:nvSpPr>
      <dsp:spPr>
        <a:xfrm>
          <a:off x="212636" y="2606768"/>
          <a:ext cx="3247689" cy="721874"/>
        </a:xfrm>
        <a:prstGeom prst="roundRect">
          <a:avLst/>
        </a:prstGeom>
        <a:solidFill>
          <a:srgbClr val="FF5757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520" tIns="0" rIns="112520" bIns="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/>
            <a:t>Table Tennis Court</a:t>
          </a:r>
        </a:p>
      </dsp:txBody>
      <dsp:txXfrm>
        <a:off x="247875" y="2642007"/>
        <a:ext cx="3177211" cy="651396"/>
      </dsp:txXfrm>
    </dsp:sp>
    <dsp:sp modelId="{921E424F-D15F-48C7-BD12-1927A5ADC18F}">
      <dsp:nvSpPr>
        <dsp:cNvPr id="0" name=""/>
        <dsp:cNvSpPr/>
      </dsp:nvSpPr>
      <dsp:spPr>
        <a:xfrm>
          <a:off x="0" y="4008364"/>
          <a:ext cx="4252728" cy="806400"/>
        </a:xfrm>
        <a:prstGeom prst="rect">
          <a:avLst/>
        </a:prstGeom>
        <a:solidFill>
          <a:schemeClr val="accent6">
            <a:lumMod val="60000"/>
            <a:lumOff val="40000"/>
            <a:alpha val="9000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6738B8A-D873-4DDA-BA5E-1C195C8EF727}">
      <dsp:nvSpPr>
        <dsp:cNvPr id="0" name=""/>
        <dsp:cNvSpPr/>
      </dsp:nvSpPr>
      <dsp:spPr>
        <a:xfrm>
          <a:off x="211598" y="3835523"/>
          <a:ext cx="4037508" cy="645160"/>
        </a:xfrm>
        <a:prstGeom prst="roundRect">
          <a:avLst/>
        </a:prstGeom>
        <a:solidFill>
          <a:srgbClr val="FF5757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520" tIns="0" rIns="112520" bIns="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/>
            <a:t>Senior Citizens Sit Out</a:t>
          </a:r>
        </a:p>
      </dsp:txBody>
      <dsp:txXfrm>
        <a:off x="243092" y="3867017"/>
        <a:ext cx="3974520" cy="58217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5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.xml"/><Relationship Id="rId3" Type="http://schemas.openxmlformats.org/officeDocument/2006/relationships/image" Target="../media/image1.png"/><Relationship Id="rId7" Type="http://schemas.openxmlformats.org/officeDocument/2006/relationships/diagramData" Target="../diagrams/data1.xm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microsoft.com/office/2007/relationships/diagramDrawing" Target="../diagrams/drawing1.xml"/><Relationship Id="rId5" Type="http://schemas.openxmlformats.org/officeDocument/2006/relationships/image" Target="../media/image4.png"/><Relationship Id="rId10" Type="http://schemas.openxmlformats.org/officeDocument/2006/relationships/diagramColors" Target="../diagrams/colors1.xml"/><Relationship Id="rId4" Type="http://schemas.openxmlformats.org/officeDocument/2006/relationships/image" Target="../media/image2.svg"/><Relationship Id="rId9" Type="http://schemas.openxmlformats.org/officeDocument/2006/relationships/diagramQuickStyle" Target="../diagrams/quickStyle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image" Target="../media/image1.png"/><Relationship Id="rId7" Type="http://schemas.openxmlformats.org/officeDocument/2006/relationships/diagramData" Target="../diagrams/data2.xm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microsoft.com/office/2007/relationships/diagramDrawing" Target="../diagrams/drawing2.xml"/><Relationship Id="rId5" Type="http://schemas.openxmlformats.org/officeDocument/2006/relationships/image" Target="../media/image4.png"/><Relationship Id="rId10" Type="http://schemas.openxmlformats.org/officeDocument/2006/relationships/diagramColors" Target="../diagrams/colors2.xml"/><Relationship Id="rId4" Type="http://schemas.openxmlformats.org/officeDocument/2006/relationships/image" Target="../media/image2.svg"/><Relationship Id="rId9" Type="http://schemas.openxmlformats.org/officeDocument/2006/relationships/diagramQuickStyle" Target="../diagrams/quickStyle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/><Relationship Id="rId3" Type="http://schemas.openxmlformats.org/officeDocument/2006/relationships/image" Target="../media/image1.png"/><Relationship Id="rId7" Type="http://schemas.openxmlformats.org/officeDocument/2006/relationships/diagramData" Target="../diagrams/data3.xm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microsoft.com/office/2007/relationships/diagramDrawing" Target="../diagrams/drawing3.xml"/><Relationship Id="rId5" Type="http://schemas.openxmlformats.org/officeDocument/2006/relationships/image" Target="../media/image4.png"/><Relationship Id="rId10" Type="http://schemas.openxmlformats.org/officeDocument/2006/relationships/diagramColors" Target="../diagrams/colors3.xml"/><Relationship Id="rId4" Type="http://schemas.openxmlformats.org/officeDocument/2006/relationships/image" Target="../media/image2.svg"/><Relationship Id="rId9" Type="http://schemas.openxmlformats.org/officeDocument/2006/relationships/diagramQuickStyle" Target="../diagrams/quickStyle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image" Target="../media/image33.png"/><Relationship Id="rId7" Type="http://schemas.openxmlformats.org/officeDocument/2006/relationships/image" Target="../media/image4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34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svg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7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5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5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1322191" y="72946"/>
            <a:ext cx="3418388" cy="7681770"/>
          </a:xfrm>
          <a:prstGeom prst="rect">
            <a:avLst/>
          </a:prstGeom>
        </p:spPr>
      </p:pic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832901" y="1453797"/>
            <a:ext cx="7376337" cy="4149604"/>
            <a:chOff x="0" y="0"/>
            <a:chExt cx="11287761" cy="6350000"/>
          </a:xfr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grpSpPr>
        <p:sp>
          <p:nvSpPr>
            <p:cNvPr id="4" name="Freeform 4"/>
            <p:cNvSpPr/>
            <p:nvPr/>
          </p:nvSpPr>
          <p:spPr>
            <a:xfrm flipH="1">
              <a:off x="0" y="0"/>
              <a:ext cx="11287761" cy="6350000"/>
            </a:xfrm>
            <a:custGeom>
              <a:avLst/>
              <a:gdLst/>
              <a:ahLst/>
              <a:cxnLst/>
              <a:rect l="l" t="t" r="r" b="b"/>
              <a:pathLst>
                <a:path w="11287761" h="6350000">
                  <a:moveTo>
                    <a:pt x="11287761" y="5824220"/>
                  </a:moveTo>
                  <a:lnTo>
                    <a:pt x="11287761" y="525780"/>
                  </a:lnTo>
                  <a:cubicBezTo>
                    <a:pt x="11287761" y="234950"/>
                    <a:pt x="11052811" y="0"/>
                    <a:pt x="10761981" y="0"/>
                  </a:cubicBezTo>
                  <a:lnTo>
                    <a:pt x="525780" y="0"/>
                  </a:lnTo>
                  <a:cubicBezTo>
                    <a:pt x="234950" y="0"/>
                    <a:pt x="0" y="234950"/>
                    <a:pt x="0" y="525780"/>
                  </a:cubicBezTo>
                  <a:lnTo>
                    <a:pt x="0" y="5822950"/>
                  </a:lnTo>
                  <a:cubicBezTo>
                    <a:pt x="0" y="6113780"/>
                    <a:pt x="234950" y="6348730"/>
                    <a:pt x="525780" y="6348730"/>
                  </a:cubicBezTo>
                  <a:lnTo>
                    <a:pt x="10761980" y="6348730"/>
                  </a:lnTo>
                  <a:cubicBezTo>
                    <a:pt x="11051541" y="6350000"/>
                    <a:pt x="11287761" y="6115050"/>
                    <a:pt x="11287761" y="5824220"/>
                  </a:cubicBezTo>
                  <a:cubicBezTo>
                    <a:pt x="11287761" y="5824220"/>
                    <a:pt x="11287761" y="5824220"/>
                    <a:pt x="11287761" y="5824220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595779" y="2001681"/>
            <a:ext cx="6058921" cy="2854637"/>
            <a:chOff x="0" y="0"/>
            <a:chExt cx="4420622" cy="208275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420622" cy="2082759"/>
            </a:xfrm>
            <a:custGeom>
              <a:avLst/>
              <a:gdLst/>
              <a:ahLst/>
              <a:cxnLst/>
              <a:rect l="l" t="t" r="r" b="b"/>
              <a:pathLst>
                <a:path w="4420622" h="2082759">
                  <a:moveTo>
                    <a:pt x="4296162" y="2082759"/>
                  </a:moveTo>
                  <a:lnTo>
                    <a:pt x="124460" y="2082759"/>
                  </a:lnTo>
                  <a:cubicBezTo>
                    <a:pt x="55880" y="2082759"/>
                    <a:pt x="0" y="2026879"/>
                    <a:pt x="0" y="195829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296162" y="0"/>
                  </a:lnTo>
                  <a:cubicBezTo>
                    <a:pt x="4364742" y="0"/>
                    <a:pt x="4420622" y="55880"/>
                    <a:pt x="4420622" y="124460"/>
                  </a:cubicBezTo>
                  <a:lnTo>
                    <a:pt x="4420622" y="1958299"/>
                  </a:lnTo>
                  <a:cubicBezTo>
                    <a:pt x="4420622" y="2026879"/>
                    <a:pt x="4364742" y="2082759"/>
                    <a:pt x="4296162" y="2082759"/>
                  </a:cubicBezTo>
                  <a:close/>
                </a:path>
              </a:pathLst>
            </a:custGeom>
            <a:solidFill>
              <a:srgbClr val="FF5757"/>
            </a:solidFill>
          </p:spPr>
          <p:txBody>
            <a:bodyPr/>
            <a:lstStyle/>
            <a:p>
              <a:endParaRPr lang="en-IN" dirty="0"/>
            </a:p>
          </p:txBody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8719112" y="4856319"/>
            <a:ext cx="3657600" cy="2001705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7162800" y="2756297"/>
            <a:ext cx="3869902" cy="10933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50"/>
              </a:lnSpc>
            </a:pPr>
            <a:r>
              <a:rPr lang="en-US" sz="4050" spc="97" dirty="0">
                <a:solidFill>
                  <a:srgbClr val="FAF7F5"/>
                </a:solidFill>
                <a:latin typeface="Poppins ExtraBold"/>
              </a:rPr>
              <a:t>AVIGHNA DEVELOPERS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162800" y="3802463"/>
            <a:ext cx="5213911" cy="3404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595"/>
              </a:lnSpc>
            </a:pPr>
            <a:r>
              <a:rPr lang="en-US" sz="2350" spc="1" dirty="0">
                <a:solidFill>
                  <a:srgbClr val="FFFFFF"/>
                </a:solidFill>
                <a:latin typeface="Sakkal Majalla" panose="02000000000000000000" pitchFamily="2" charset="-78"/>
                <a:cs typeface="Sakkal Majalla" panose="02000000000000000000" pitchFamily="2" charset="-78"/>
              </a:rPr>
              <a:t>A FASTEST GROWING REAL ESTATE COMPANY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6A406E38-A193-7CD7-07D6-DC9DF1C42D6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alphaModFix amt="85000"/>
          </a:blip>
          <a:stretch>
            <a:fillRect/>
          </a:stretch>
        </p:blipFill>
        <p:spPr>
          <a:xfrm>
            <a:off x="0" y="-149002"/>
            <a:ext cx="12238582" cy="6858000"/>
          </a:xfrm>
          <a:prstGeom prst="rect">
            <a:avLst/>
          </a:prstGeom>
          <a:ln w="228600" cap="sq" cmpd="thickThin">
            <a:solidFill>
              <a:srgbClr val="FF3535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CD65A0F0-CB06-123E-25ED-4BF9A9CE4699}"/>
              </a:ext>
            </a:extLst>
          </p:cNvPr>
          <p:cNvSpPr/>
          <p:nvPr/>
        </p:nvSpPr>
        <p:spPr>
          <a:xfrm>
            <a:off x="2052131" y="3172145"/>
            <a:ext cx="3170500" cy="1514679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F6D70C3A-DF34-C957-4FCC-4742D2EFB483}"/>
              </a:ext>
            </a:extLst>
          </p:cNvPr>
          <p:cNvSpPr/>
          <p:nvPr/>
        </p:nvSpPr>
        <p:spPr>
          <a:xfrm>
            <a:off x="5703558" y="3258094"/>
            <a:ext cx="3737139" cy="1486081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2AD44E81-EF88-9FB5-9A94-46047B4E1B46}"/>
              </a:ext>
            </a:extLst>
          </p:cNvPr>
          <p:cNvSpPr/>
          <p:nvPr/>
        </p:nvSpPr>
        <p:spPr>
          <a:xfrm>
            <a:off x="2010656" y="1575216"/>
            <a:ext cx="3170500" cy="1450596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utoShape 6"/>
          <p:cNvSpPr/>
          <p:nvPr/>
        </p:nvSpPr>
        <p:spPr>
          <a:xfrm>
            <a:off x="5735200" y="2276318"/>
            <a:ext cx="164734" cy="151369"/>
          </a:xfrm>
          <a:prstGeom prst="rect">
            <a:avLst/>
          </a:prstGeom>
          <a:solidFill>
            <a:srgbClr val="FF3535"/>
          </a:solidFill>
        </p:spPr>
      </p:sp>
      <p:grpSp>
        <p:nvGrpSpPr>
          <p:cNvPr id="15" name="Group 15"/>
          <p:cNvGrpSpPr/>
          <p:nvPr/>
        </p:nvGrpSpPr>
        <p:grpSpPr>
          <a:xfrm>
            <a:off x="2348446" y="1753674"/>
            <a:ext cx="2640255" cy="1122908"/>
            <a:chOff x="-31778" y="-491223"/>
            <a:chExt cx="3520340" cy="1497212"/>
          </a:xfrm>
        </p:grpSpPr>
        <p:sp>
          <p:nvSpPr>
            <p:cNvPr id="16" name="TextBox 16"/>
            <p:cNvSpPr txBox="1"/>
            <p:nvPr/>
          </p:nvSpPr>
          <p:spPr>
            <a:xfrm>
              <a:off x="-31778" y="-491223"/>
              <a:ext cx="3520340" cy="7181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41"/>
                </a:lnSpc>
              </a:pPr>
              <a:r>
                <a:rPr lang="en-US" sz="1946" b="1" spc="194" dirty="0">
                  <a:solidFill>
                    <a:srgbClr val="251E20"/>
                  </a:solidFill>
                  <a:latin typeface="Roboto Bold"/>
                </a:rPr>
                <a:t>AVIGHNA </a:t>
              </a:r>
            </a:p>
            <a:p>
              <a:pPr>
                <a:lnSpc>
                  <a:spcPts val="2141"/>
                </a:lnSpc>
              </a:pPr>
              <a:r>
                <a:rPr lang="en-US" sz="1946" b="1" spc="194" dirty="0">
                  <a:solidFill>
                    <a:srgbClr val="251E20"/>
                  </a:solidFill>
                  <a:latin typeface="Roboto Bold"/>
                </a:rPr>
                <a:t>Realtors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-31778" y="347004"/>
              <a:ext cx="3520340" cy="6589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981"/>
                </a:lnSpc>
              </a:pPr>
              <a:r>
                <a:rPr lang="en-US" sz="1415" dirty="0">
                  <a:solidFill>
                    <a:srgbClr val="251E20"/>
                  </a:solidFill>
                  <a:latin typeface="Roboto"/>
                </a:rPr>
                <a:t>Vimal Park (20 Flats) - At Keshav Nagar	</a:t>
              </a:r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2339037" y="3337555"/>
            <a:ext cx="2883594" cy="538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41"/>
              </a:lnSpc>
            </a:pPr>
            <a:r>
              <a:rPr lang="en-US" sz="1946" spc="194" dirty="0">
                <a:solidFill>
                  <a:srgbClr val="251E20"/>
                </a:solidFill>
                <a:latin typeface="Roboto Bold"/>
              </a:rPr>
              <a:t>PRABHASH Construction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292114" y="3961506"/>
            <a:ext cx="2584686" cy="4942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981"/>
              </a:lnSpc>
            </a:pPr>
            <a:r>
              <a:rPr lang="en-US" sz="1415" dirty="0">
                <a:solidFill>
                  <a:srgbClr val="251E20"/>
                </a:solidFill>
                <a:latin typeface="Roboto"/>
              </a:rPr>
              <a:t>Oasis ( 25 Flats ) - At Manjari </a:t>
            </a:r>
            <a:r>
              <a:rPr lang="en-US" sz="1415" dirty="0" err="1">
                <a:solidFill>
                  <a:srgbClr val="251E20"/>
                </a:solidFill>
                <a:latin typeface="Roboto"/>
              </a:rPr>
              <a:t>Budruk</a:t>
            </a:r>
            <a:endParaRPr lang="en-US" sz="1415" dirty="0">
              <a:solidFill>
                <a:srgbClr val="251E20"/>
              </a:solidFill>
              <a:latin typeface="Roboto"/>
            </a:endParaRPr>
          </a:p>
        </p:txBody>
      </p:sp>
      <p:grpSp>
        <p:nvGrpSpPr>
          <p:cNvPr id="24" name="Group 24"/>
          <p:cNvGrpSpPr/>
          <p:nvPr/>
        </p:nvGrpSpPr>
        <p:grpSpPr>
          <a:xfrm>
            <a:off x="5953842" y="3390875"/>
            <a:ext cx="3239073" cy="1398243"/>
            <a:chOff x="-67711" y="-217749"/>
            <a:chExt cx="4318764" cy="1864325"/>
          </a:xfrm>
        </p:grpSpPr>
        <p:sp>
          <p:nvSpPr>
            <p:cNvPr id="25" name="TextBox 25"/>
            <p:cNvSpPr txBox="1"/>
            <p:nvPr/>
          </p:nvSpPr>
          <p:spPr>
            <a:xfrm>
              <a:off x="-28863" y="-217749"/>
              <a:ext cx="4279916" cy="718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41"/>
                </a:lnSpc>
              </a:pPr>
              <a:r>
                <a:rPr lang="en-US" sz="1946" spc="194" dirty="0">
                  <a:solidFill>
                    <a:srgbClr val="251E20"/>
                  </a:solidFill>
                  <a:latin typeface="Roboto Bold"/>
                </a:rPr>
                <a:t>PRABHASH </a:t>
              </a:r>
            </a:p>
            <a:p>
              <a:pPr>
                <a:lnSpc>
                  <a:spcPts val="2141"/>
                </a:lnSpc>
              </a:pPr>
              <a:r>
                <a:rPr lang="en-US" sz="1946" spc="194" dirty="0">
                  <a:solidFill>
                    <a:srgbClr val="251E20"/>
                  </a:solidFill>
                  <a:latin typeface="Roboto Bold"/>
                </a:rPr>
                <a:t>Landmark</a:t>
              </a: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-67711" y="645618"/>
              <a:ext cx="4279916" cy="10009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981"/>
                </a:lnSpc>
              </a:pPr>
              <a:r>
                <a:rPr lang="en-US" sz="1415" dirty="0">
                  <a:solidFill>
                    <a:srgbClr val="251E20"/>
                  </a:solidFill>
                  <a:latin typeface="Roboto"/>
                </a:rPr>
                <a:t>Marigold ( 35 Flats ) - at Manjari </a:t>
              </a:r>
              <a:r>
                <a:rPr lang="en-US" sz="1415" dirty="0" err="1">
                  <a:solidFill>
                    <a:srgbClr val="251E20"/>
                  </a:solidFill>
                  <a:latin typeface="Roboto"/>
                </a:rPr>
                <a:t>Budruk</a:t>
              </a:r>
              <a:r>
                <a:rPr lang="en-US" sz="1415" dirty="0">
                  <a:solidFill>
                    <a:srgbClr val="251E20"/>
                  </a:solidFill>
                  <a:latin typeface="Roboto"/>
                </a:rPr>
                <a:t> with Commercial Spaces </a:t>
              </a:r>
            </a:p>
            <a:p>
              <a:pPr>
                <a:lnSpc>
                  <a:spcPts val="1981"/>
                </a:lnSpc>
              </a:pPr>
              <a:endParaRPr lang="en-US" sz="1415" dirty="0">
                <a:solidFill>
                  <a:srgbClr val="251E20"/>
                </a:solidFill>
                <a:latin typeface="Roboto"/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FE7B982A-BF07-E398-216F-3EE1F33F7152}"/>
              </a:ext>
            </a:extLst>
          </p:cNvPr>
          <p:cNvGrpSpPr/>
          <p:nvPr/>
        </p:nvGrpSpPr>
        <p:grpSpPr>
          <a:xfrm>
            <a:off x="5735199" y="1562986"/>
            <a:ext cx="3705497" cy="1370043"/>
            <a:chOff x="5612305" y="1480431"/>
            <a:chExt cx="3425372" cy="1370043"/>
          </a:xfrm>
        </p:grpSpPr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563F66C5-52D0-4288-1844-A90913EBE23C}"/>
                </a:ext>
              </a:extLst>
            </p:cNvPr>
            <p:cNvSpPr/>
            <p:nvPr/>
          </p:nvSpPr>
          <p:spPr>
            <a:xfrm>
              <a:off x="5612305" y="1480431"/>
              <a:ext cx="3425372" cy="1370043"/>
            </a:xfrm>
            <a:prstGeom prst="roundRect">
              <a:avLst/>
            </a:prstGeom>
            <a:solidFill>
              <a:srgbClr val="FFFF00"/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1" name="Group 21"/>
            <p:cNvGrpSpPr/>
            <p:nvPr/>
          </p:nvGrpSpPr>
          <p:grpSpPr>
            <a:xfrm>
              <a:off x="5899974" y="1632217"/>
              <a:ext cx="2640255" cy="1083264"/>
              <a:chOff x="-3860" y="80700"/>
              <a:chExt cx="3520340" cy="1444352"/>
            </a:xfrm>
          </p:grpSpPr>
          <p:sp>
            <p:nvSpPr>
              <p:cNvPr id="22" name="TextBox 22"/>
              <p:cNvSpPr txBox="1"/>
              <p:nvPr/>
            </p:nvSpPr>
            <p:spPr>
              <a:xfrm>
                <a:off x="-3860" y="80700"/>
                <a:ext cx="3520340" cy="718145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2141"/>
                  </a:lnSpc>
                </a:pPr>
                <a:r>
                  <a:rPr lang="en-US" sz="1946" spc="194" dirty="0">
                    <a:solidFill>
                      <a:srgbClr val="251E20"/>
                    </a:solidFill>
                    <a:latin typeface="Roboto Bold"/>
                  </a:rPr>
                  <a:t>AVIGHNA </a:t>
                </a:r>
              </a:p>
              <a:p>
                <a:pPr>
                  <a:lnSpc>
                    <a:spcPts val="2141"/>
                  </a:lnSpc>
                </a:pPr>
                <a:r>
                  <a:rPr lang="en-US" sz="1946" b="1" spc="194" dirty="0">
                    <a:solidFill>
                      <a:srgbClr val="251E20"/>
                    </a:solidFill>
                    <a:latin typeface="Roboto Bold"/>
                  </a:rPr>
                  <a:t>Developers</a:t>
                </a:r>
                <a:endParaRPr lang="en-US" sz="1946" spc="194" dirty="0">
                  <a:solidFill>
                    <a:srgbClr val="251E20"/>
                  </a:solidFill>
                  <a:latin typeface="Roboto Bold"/>
                </a:endParaRPr>
              </a:p>
            </p:txBody>
          </p:sp>
          <p:sp>
            <p:nvSpPr>
              <p:cNvPr id="23" name="TextBox 23"/>
              <p:cNvSpPr txBox="1"/>
              <p:nvPr/>
            </p:nvSpPr>
            <p:spPr>
              <a:xfrm>
                <a:off x="0" y="866068"/>
                <a:ext cx="2920451" cy="658984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1981"/>
                  </a:lnSpc>
                </a:pPr>
                <a:r>
                  <a:rPr lang="en-US" sz="1415" dirty="0">
                    <a:solidFill>
                      <a:srgbClr val="251E20"/>
                    </a:solidFill>
                    <a:latin typeface="Roboto"/>
                  </a:rPr>
                  <a:t>Iris (40 Flats)- at Manjari </a:t>
                </a:r>
                <a:r>
                  <a:rPr lang="en-US" sz="1415" dirty="0" err="1">
                    <a:solidFill>
                      <a:srgbClr val="251E20"/>
                    </a:solidFill>
                    <a:latin typeface="Roboto"/>
                  </a:rPr>
                  <a:t>Budruk</a:t>
                </a:r>
                <a:r>
                  <a:rPr lang="en-US" sz="1415" dirty="0">
                    <a:solidFill>
                      <a:srgbClr val="251E20"/>
                    </a:solidFill>
                    <a:latin typeface="Roboto"/>
                  </a:rPr>
                  <a:t>	</a:t>
                </a:r>
              </a:p>
            </p:txBody>
          </p:sp>
        </p:grp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EC77171D-5D44-BD37-14CC-07CFA5748FF6}"/>
              </a:ext>
            </a:extLst>
          </p:cNvPr>
          <p:cNvGrpSpPr/>
          <p:nvPr/>
        </p:nvGrpSpPr>
        <p:grpSpPr>
          <a:xfrm>
            <a:off x="5703558" y="5069240"/>
            <a:ext cx="3170500" cy="1514679"/>
            <a:chOff x="2005208" y="4846471"/>
            <a:chExt cx="3170500" cy="1514679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72AE13E2-4AE7-88FB-E5FE-2DE72D0D63DB}"/>
                </a:ext>
              </a:extLst>
            </p:cNvPr>
            <p:cNvSpPr/>
            <p:nvPr/>
          </p:nvSpPr>
          <p:spPr>
            <a:xfrm>
              <a:off x="2005208" y="4846471"/>
              <a:ext cx="3170500" cy="1514679"/>
            </a:xfrm>
            <a:prstGeom prst="roundRect">
              <a:avLst/>
            </a:prstGeom>
            <a:solidFill>
              <a:srgbClr val="FFFF00"/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8" name="Group 15">
              <a:extLst>
                <a:ext uri="{FF2B5EF4-FFF2-40B4-BE49-F238E27FC236}">
                  <a16:creationId xmlns:a16="http://schemas.microsoft.com/office/drawing/2014/main" id="{347F540D-AA8E-723F-2C49-742E23F56EB4}"/>
                </a:ext>
              </a:extLst>
            </p:cNvPr>
            <p:cNvGrpSpPr/>
            <p:nvPr/>
          </p:nvGrpSpPr>
          <p:grpSpPr>
            <a:xfrm>
              <a:off x="2270330" y="5060002"/>
              <a:ext cx="2721100" cy="1141763"/>
              <a:chOff x="-167940" y="-390411"/>
              <a:chExt cx="3628133" cy="1522353"/>
            </a:xfrm>
          </p:grpSpPr>
          <p:sp>
            <p:nvSpPr>
              <p:cNvPr id="29" name="TextBox 16">
                <a:extLst>
                  <a:ext uri="{FF2B5EF4-FFF2-40B4-BE49-F238E27FC236}">
                    <a16:creationId xmlns:a16="http://schemas.microsoft.com/office/drawing/2014/main" id="{F055B42A-0297-047D-D577-D1B69F9A639C}"/>
                  </a:ext>
                </a:extLst>
              </p:cNvPr>
              <p:cNvSpPr txBox="1"/>
              <p:nvPr/>
            </p:nvSpPr>
            <p:spPr>
              <a:xfrm>
                <a:off x="-60147" y="-390411"/>
                <a:ext cx="3520340" cy="718147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2141"/>
                  </a:lnSpc>
                </a:pPr>
                <a:r>
                  <a:rPr lang="en-US" sz="1946" spc="194" dirty="0">
                    <a:solidFill>
                      <a:srgbClr val="251E20"/>
                    </a:solidFill>
                    <a:latin typeface="Roboto Bold"/>
                  </a:rPr>
                  <a:t>Avighna </a:t>
                </a:r>
              </a:p>
              <a:p>
                <a:pPr>
                  <a:lnSpc>
                    <a:spcPts val="2141"/>
                  </a:lnSpc>
                </a:pPr>
                <a:r>
                  <a:rPr lang="en-US" sz="1946" spc="194" dirty="0" err="1">
                    <a:solidFill>
                      <a:srgbClr val="251E20"/>
                    </a:solidFill>
                    <a:latin typeface="Roboto Bold"/>
                  </a:rPr>
                  <a:t>Buildcon</a:t>
                </a:r>
                <a:endParaRPr lang="en-US" sz="1946" spc="194" dirty="0">
                  <a:solidFill>
                    <a:srgbClr val="251E20"/>
                  </a:solidFill>
                  <a:latin typeface="Roboto Bold"/>
                </a:endParaRPr>
              </a:p>
            </p:txBody>
          </p:sp>
          <p:sp>
            <p:nvSpPr>
              <p:cNvPr id="30" name="TextBox 17">
                <a:extLst>
                  <a:ext uri="{FF2B5EF4-FFF2-40B4-BE49-F238E27FC236}">
                    <a16:creationId xmlns:a16="http://schemas.microsoft.com/office/drawing/2014/main" id="{64D1F3B0-2712-A219-4B7E-5C60593B87CA}"/>
                  </a:ext>
                </a:extLst>
              </p:cNvPr>
              <p:cNvSpPr txBox="1"/>
              <p:nvPr/>
            </p:nvSpPr>
            <p:spPr>
              <a:xfrm>
                <a:off x="-167940" y="472957"/>
                <a:ext cx="3520340" cy="658985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1981"/>
                  </a:lnSpc>
                </a:pPr>
                <a:r>
                  <a:rPr lang="en-US" sz="1415" dirty="0">
                    <a:solidFill>
                      <a:srgbClr val="251E20"/>
                    </a:solidFill>
                    <a:latin typeface="Roboto"/>
                  </a:rPr>
                  <a:t>Carnation (180 flats) - at Manjari </a:t>
                </a:r>
                <a:r>
                  <a:rPr lang="en-US" sz="1415" dirty="0" err="1">
                    <a:solidFill>
                      <a:srgbClr val="251E20"/>
                    </a:solidFill>
                    <a:latin typeface="Roboto"/>
                  </a:rPr>
                  <a:t>Budruk</a:t>
                </a:r>
                <a:endParaRPr lang="en-US" sz="1415" dirty="0">
                  <a:solidFill>
                    <a:srgbClr val="251E20"/>
                  </a:solidFill>
                  <a:latin typeface="Roboto"/>
                </a:endParaRPr>
              </a:p>
            </p:txBody>
          </p:sp>
        </p:grpSp>
      </p:grpSp>
      <p:sp>
        <p:nvSpPr>
          <p:cNvPr id="48" name="AutoShape 9">
            <a:extLst>
              <a:ext uri="{FF2B5EF4-FFF2-40B4-BE49-F238E27FC236}">
                <a16:creationId xmlns:a16="http://schemas.microsoft.com/office/drawing/2014/main" id="{00AA6DE8-5BED-3BB1-640C-184EB2B42377}"/>
              </a:ext>
            </a:extLst>
          </p:cNvPr>
          <p:cNvSpPr/>
          <p:nvPr/>
        </p:nvSpPr>
        <p:spPr>
          <a:xfrm rot="5400000">
            <a:off x="1389882" y="3611580"/>
            <a:ext cx="1241548" cy="44196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47" name="TextBox 10">
            <a:extLst>
              <a:ext uri="{FF2B5EF4-FFF2-40B4-BE49-F238E27FC236}">
                <a16:creationId xmlns:a16="http://schemas.microsoft.com/office/drawing/2014/main" id="{B9416EC2-FC68-8280-00AC-733FF441E4BE}"/>
              </a:ext>
            </a:extLst>
          </p:cNvPr>
          <p:cNvSpPr txBox="1"/>
          <p:nvPr/>
        </p:nvSpPr>
        <p:spPr>
          <a:xfrm>
            <a:off x="270245" y="5383635"/>
            <a:ext cx="3869902" cy="10933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50"/>
              </a:lnSpc>
            </a:pPr>
            <a:r>
              <a:rPr lang="en-US" sz="4050" spc="97" dirty="0">
                <a:solidFill>
                  <a:srgbClr val="FF0000"/>
                </a:solidFill>
                <a:latin typeface="Poppins ExtraBold"/>
              </a:rPr>
              <a:t>AVIGHNA DEVELOPERS</a:t>
            </a:r>
          </a:p>
        </p:txBody>
      </p:sp>
      <p:sp>
        <p:nvSpPr>
          <p:cNvPr id="49" name="AutoShape 9">
            <a:extLst>
              <a:ext uri="{FF2B5EF4-FFF2-40B4-BE49-F238E27FC236}">
                <a16:creationId xmlns:a16="http://schemas.microsoft.com/office/drawing/2014/main" id="{2569D9C3-DF80-E03D-4ECC-E8F3E4288193}"/>
              </a:ext>
            </a:extLst>
          </p:cNvPr>
          <p:cNvSpPr/>
          <p:nvPr/>
        </p:nvSpPr>
        <p:spPr>
          <a:xfrm rot="5400000">
            <a:off x="5451421" y="-5337222"/>
            <a:ext cx="1299211" cy="122020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55B245D8-56FD-FB60-0E14-6C8D091628DD}"/>
              </a:ext>
            </a:extLst>
          </p:cNvPr>
          <p:cNvSpPr/>
          <p:nvPr/>
        </p:nvSpPr>
        <p:spPr>
          <a:xfrm>
            <a:off x="230480" y="424762"/>
            <a:ext cx="11164394" cy="95667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lnSpc>
                <a:spcPts val="5978"/>
              </a:lnSpc>
            </a:pPr>
            <a:r>
              <a:rPr lang="en-US" sz="8000" spc="91" dirty="0">
                <a:solidFill>
                  <a:srgbClr val="FF3535"/>
                </a:solidFill>
                <a:latin typeface="Poppins ExtraBold" panose="00000900000000000000" pitchFamily="2" charset="0"/>
                <a:cs typeface="Poppins ExtraBold" panose="00000900000000000000" pitchFamily="2" charset="0"/>
              </a:rPr>
              <a:t>Projects in Pune</a:t>
            </a:r>
          </a:p>
        </p:txBody>
      </p:sp>
      <p:pic>
        <p:nvPicPr>
          <p:cNvPr id="44" name="Picture 5">
            <a:extLst>
              <a:ext uri="{FF2B5EF4-FFF2-40B4-BE49-F238E27FC236}">
                <a16:creationId xmlns:a16="http://schemas.microsoft.com/office/drawing/2014/main" id="{A7E8FE07-CF8F-F22A-B39D-018F76A490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0210800" y="-1149855"/>
            <a:ext cx="3657600" cy="200170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57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92115" y="289916"/>
            <a:ext cx="9024404" cy="6278167"/>
            <a:chOff x="0" y="0"/>
            <a:chExt cx="7145879" cy="49713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145879" cy="4971300"/>
            </a:xfrm>
            <a:custGeom>
              <a:avLst/>
              <a:gdLst/>
              <a:ahLst/>
              <a:cxnLst/>
              <a:rect l="l" t="t" r="r" b="b"/>
              <a:pathLst>
                <a:path w="7145879" h="4971300">
                  <a:moveTo>
                    <a:pt x="7021419" y="4971300"/>
                  </a:moveTo>
                  <a:lnTo>
                    <a:pt x="124460" y="4971300"/>
                  </a:lnTo>
                  <a:cubicBezTo>
                    <a:pt x="55880" y="4971300"/>
                    <a:pt x="0" y="4915420"/>
                    <a:pt x="0" y="48468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7021419" y="0"/>
                  </a:lnTo>
                  <a:cubicBezTo>
                    <a:pt x="7089999" y="0"/>
                    <a:pt x="7145879" y="55880"/>
                    <a:pt x="7145879" y="124460"/>
                  </a:cubicBezTo>
                  <a:lnTo>
                    <a:pt x="7145879" y="4846840"/>
                  </a:lnTo>
                  <a:cubicBezTo>
                    <a:pt x="7145879" y="4915420"/>
                    <a:pt x="7089999" y="4971300"/>
                    <a:pt x="7021419" y="49713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 l="1336" r="1336"/>
          <a:stretch>
            <a:fillRect/>
          </a:stretch>
        </p:blipFill>
        <p:spPr>
          <a:xfrm>
            <a:off x="5386796" y="3913552"/>
            <a:ext cx="1972070" cy="248841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875481" y="498796"/>
            <a:ext cx="2562094" cy="2989969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B8A0FEBF-B342-5C19-413B-4A3A292400E5}"/>
              </a:ext>
            </a:extLst>
          </p:cNvPr>
          <p:cNvGrpSpPr/>
          <p:nvPr/>
        </p:nvGrpSpPr>
        <p:grpSpPr>
          <a:xfrm>
            <a:off x="4550487" y="483870"/>
            <a:ext cx="5142084" cy="883790"/>
            <a:chOff x="3398547" y="685800"/>
            <a:chExt cx="5142084" cy="883790"/>
          </a:xfrm>
        </p:grpSpPr>
        <p:grpSp>
          <p:nvGrpSpPr>
            <p:cNvPr id="6" name="Group 6"/>
            <p:cNvGrpSpPr/>
            <p:nvPr/>
          </p:nvGrpSpPr>
          <p:grpSpPr>
            <a:xfrm>
              <a:off x="3398547" y="685800"/>
              <a:ext cx="5142084" cy="883790"/>
              <a:chOff x="0" y="0"/>
              <a:chExt cx="2031440" cy="349151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2031441" cy="349151"/>
              </a:xfrm>
              <a:custGeom>
                <a:avLst/>
                <a:gdLst/>
                <a:ahLst/>
                <a:cxnLst/>
                <a:rect l="l" t="t" r="r" b="b"/>
                <a:pathLst>
                  <a:path w="2031441" h="349151">
                    <a:moveTo>
                      <a:pt x="51190" y="0"/>
                    </a:moveTo>
                    <a:lnTo>
                      <a:pt x="1980250" y="0"/>
                    </a:lnTo>
                    <a:cubicBezTo>
                      <a:pt x="1993827" y="0"/>
                      <a:pt x="2006847" y="5393"/>
                      <a:pt x="2016447" y="14993"/>
                    </a:cubicBezTo>
                    <a:cubicBezTo>
                      <a:pt x="2026047" y="24593"/>
                      <a:pt x="2031441" y="37614"/>
                      <a:pt x="2031441" y="51190"/>
                    </a:cubicBezTo>
                    <a:lnTo>
                      <a:pt x="2031441" y="297961"/>
                    </a:lnTo>
                    <a:cubicBezTo>
                      <a:pt x="2031441" y="311538"/>
                      <a:pt x="2026047" y="324558"/>
                      <a:pt x="2016447" y="334158"/>
                    </a:cubicBezTo>
                    <a:cubicBezTo>
                      <a:pt x="2006847" y="343758"/>
                      <a:pt x="1993827" y="349151"/>
                      <a:pt x="1980250" y="349151"/>
                    </a:cubicBezTo>
                    <a:lnTo>
                      <a:pt x="51190" y="349151"/>
                    </a:lnTo>
                    <a:cubicBezTo>
                      <a:pt x="37614" y="349151"/>
                      <a:pt x="24593" y="343758"/>
                      <a:pt x="14993" y="334158"/>
                    </a:cubicBezTo>
                    <a:cubicBezTo>
                      <a:pt x="5393" y="324558"/>
                      <a:pt x="0" y="311538"/>
                      <a:pt x="0" y="297961"/>
                    </a:cubicBezTo>
                    <a:lnTo>
                      <a:pt x="0" y="51190"/>
                    </a:lnTo>
                    <a:cubicBezTo>
                      <a:pt x="0" y="37614"/>
                      <a:pt x="5393" y="24593"/>
                      <a:pt x="14993" y="14993"/>
                    </a:cubicBezTo>
                    <a:cubicBezTo>
                      <a:pt x="24593" y="5393"/>
                      <a:pt x="37614" y="0"/>
                      <a:pt x="51190" y="0"/>
                    </a:cubicBezTo>
                    <a:close/>
                  </a:path>
                </a:pathLst>
              </a:custGeom>
              <a:solidFill>
                <a:srgbClr val="FF5757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06"/>
                  </a:lnSpc>
                </a:pPr>
                <a:endParaRPr/>
              </a:p>
            </p:txBody>
          </p:sp>
        </p:grpSp>
        <p:sp>
          <p:nvSpPr>
            <p:cNvPr id="9" name="TextBox 9"/>
            <p:cNvSpPr txBox="1"/>
            <p:nvPr/>
          </p:nvSpPr>
          <p:spPr>
            <a:xfrm>
              <a:off x="4093001" y="870101"/>
              <a:ext cx="3661329" cy="4275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81"/>
                </a:lnSpc>
              </a:pPr>
              <a:r>
                <a:rPr lang="en-US" sz="2800" b="1" dirty="0">
                  <a:solidFill>
                    <a:srgbClr val="F8F8F8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Completed Projects</a:t>
              </a:r>
            </a:p>
          </p:txBody>
        </p:sp>
      </p:grpSp>
      <p:pic>
        <p:nvPicPr>
          <p:cNvPr id="10" name="Picture 7">
            <a:extLst>
              <a:ext uri="{FF2B5EF4-FFF2-40B4-BE49-F238E27FC236}">
                <a16:creationId xmlns:a16="http://schemas.microsoft.com/office/drawing/2014/main" id="{3C58AE50-A34D-33F7-3E3E-C6D8CD246A7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417276" y="1358257"/>
            <a:ext cx="3488994" cy="2609614"/>
          </a:xfrm>
          <a:prstGeom prst="rect">
            <a:avLst/>
          </a:prstGeom>
        </p:spPr>
      </p:pic>
      <p:pic>
        <p:nvPicPr>
          <p:cNvPr id="11" name="Picture 9">
            <a:extLst>
              <a:ext uri="{FF2B5EF4-FFF2-40B4-BE49-F238E27FC236}">
                <a16:creationId xmlns:a16="http://schemas.microsoft.com/office/drawing/2014/main" id="{6340A084-BCC3-4D47-7389-187F38BCFF7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857506" y="3568725"/>
            <a:ext cx="2808904" cy="2901846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6BD4F894-3AE9-670B-E3AE-EA5685331700}"/>
              </a:ext>
            </a:extLst>
          </p:cNvPr>
          <p:cNvGrpSpPr/>
          <p:nvPr/>
        </p:nvGrpSpPr>
        <p:grpSpPr>
          <a:xfrm>
            <a:off x="7557283" y="5123288"/>
            <a:ext cx="4270581" cy="1066541"/>
            <a:chOff x="389105" y="5867932"/>
            <a:chExt cx="4270581" cy="796597"/>
          </a:xfrm>
        </p:grpSpPr>
        <p:grpSp>
          <p:nvGrpSpPr>
            <p:cNvPr id="14" name="Group 7">
              <a:extLst>
                <a:ext uri="{FF2B5EF4-FFF2-40B4-BE49-F238E27FC236}">
                  <a16:creationId xmlns:a16="http://schemas.microsoft.com/office/drawing/2014/main" id="{1D992F12-3D99-A82B-A9CB-3879E9D7C1CB}"/>
                </a:ext>
              </a:extLst>
            </p:cNvPr>
            <p:cNvGrpSpPr/>
            <p:nvPr/>
          </p:nvGrpSpPr>
          <p:grpSpPr>
            <a:xfrm>
              <a:off x="389105" y="5911755"/>
              <a:ext cx="4270581" cy="752774"/>
              <a:chOff x="377839" y="912727"/>
              <a:chExt cx="4065994" cy="1228069"/>
            </a:xfrm>
          </p:grpSpPr>
          <p:sp>
            <p:nvSpPr>
              <p:cNvPr id="16" name="Freeform 8">
                <a:extLst>
                  <a:ext uri="{FF2B5EF4-FFF2-40B4-BE49-F238E27FC236}">
                    <a16:creationId xmlns:a16="http://schemas.microsoft.com/office/drawing/2014/main" id="{2E70E149-8EF2-884E-1F95-10EA308BD262}"/>
                  </a:ext>
                </a:extLst>
              </p:cNvPr>
              <p:cNvSpPr/>
              <p:nvPr/>
            </p:nvSpPr>
            <p:spPr>
              <a:xfrm>
                <a:off x="377839" y="912727"/>
                <a:ext cx="4065994" cy="1228069"/>
              </a:xfrm>
              <a:custGeom>
                <a:avLst/>
                <a:gdLst/>
                <a:ahLst/>
                <a:cxnLst/>
                <a:rect l="l" t="t" r="r" b="b"/>
                <a:pathLst>
                  <a:path w="4065994" h="2082759">
                    <a:moveTo>
                      <a:pt x="3941534" y="2082759"/>
                    </a:moveTo>
                    <a:lnTo>
                      <a:pt x="124460" y="2082759"/>
                    </a:lnTo>
                    <a:cubicBezTo>
                      <a:pt x="55880" y="2082759"/>
                      <a:pt x="0" y="2026879"/>
                      <a:pt x="0" y="1958299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3941535" y="0"/>
                    </a:lnTo>
                    <a:cubicBezTo>
                      <a:pt x="4010115" y="0"/>
                      <a:pt x="4065994" y="55880"/>
                      <a:pt x="4065994" y="124460"/>
                    </a:cubicBezTo>
                    <a:lnTo>
                      <a:pt x="4065994" y="1958299"/>
                    </a:lnTo>
                    <a:cubicBezTo>
                      <a:pt x="4065994" y="2026879"/>
                      <a:pt x="4010115" y="2082759"/>
                      <a:pt x="3941535" y="2082759"/>
                    </a:cubicBezTo>
                    <a:close/>
                  </a:path>
                </a:pathLst>
              </a:custGeom>
              <a:solidFill>
                <a:srgbClr val="FAF7F5"/>
              </a:solidFill>
            </p:spPr>
          </p:sp>
        </p:grpSp>
        <p:sp>
          <p:nvSpPr>
            <p:cNvPr id="15" name="TextBox 10">
              <a:extLst>
                <a:ext uri="{FF2B5EF4-FFF2-40B4-BE49-F238E27FC236}">
                  <a16:creationId xmlns:a16="http://schemas.microsoft.com/office/drawing/2014/main" id="{22381681-0B46-B16F-B19F-E2523C57E089}"/>
                </a:ext>
              </a:extLst>
            </p:cNvPr>
            <p:cNvSpPr txBox="1"/>
            <p:nvPr/>
          </p:nvSpPr>
          <p:spPr>
            <a:xfrm>
              <a:off x="593003" y="5867932"/>
              <a:ext cx="3895248" cy="48051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4050"/>
                </a:lnSpc>
              </a:pPr>
              <a:r>
                <a:rPr lang="en-US" sz="2400" spc="97" dirty="0">
                  <a:solidFill>
                    <a:srgbClr val="FF0000"/>
                  </a:solidFill>
                  <a:latin typeface="Poppins ExtraBold"/>
                </a:rPr>
                <a:t>AVIGHNA DEVELOPERS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F5254769-0161-AD2C-6C3B-5599DED63484}"/>
              </a:ext>
            </a:extLst>
          </p:cNvPr>
          <p:cNvSpPr txBox="1"/>
          <p:nvPr/>
        </p:nvSpPr>
        <p:spPr>
          <a:xfrm>
            <a:off x="7700539" y="5543498"/>
            <a:ext cx="31974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We have given possessions to 300+ families up till now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01031" y="313524"/>
            <a:ext cx="8989938" cy="2154182"/>
            <a:chOff x="0" y="0"/>
            <a:chExt cx="5112906" cy="122516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112906" cy="1225162"/>
            </a:xfrm>
            <a:custGeom>
              <a:avLst/>
              <a:gdLst/>
              <a:ahLst/>
              <a:cxnLst/>
              <a:rect l="l" t="t" r="r" b="b"/>
              <a:pathLst>
                <a:path w="5112906" h="1225162">
                  <a:moveTo>
                    <a:pt x="4988446" y="1225162"/>
                  </a:moveTo>
                  <a:lnTo>
                    <a:pt x="124460" y="1225162"/>
                  </a:lnTo>
                  <a:cubicBezTo>
                    <a:pt x="55880" y="1225162"/>
                    <a:pt x="0" y="1169282"/>
                    <a:pt x="0" y="110070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988446" y="0"/>
                  </a:lnTo>
                  <a:cubicBezTo>
                    <a:pt x="5057026" y="0"/>
                    <a:pt x="5112906" y="55880"/>
                    <a:pt x="5112906" y="124460"/>
                  </a:cubicBezTo>
                  <a:lnTo>
                    <a:pt x="5112906" y="1100702"/>
                  </a:lnTo>
                  <a:cubicBezTo>
                    <a:pt x="5112906" y="1169282"/>
                    <a:pt x="5057026" y="1225162"/>
                    <a:pt x="4988446" y="1225162"/>
                  </a:cubicBezTo>
                  <a:close/>
                </a:path>
              </a:pathLst>
            </a:custGeom>
            <a:solidFill>
              <a:srgbClr val="FF5757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2122957" y="450925"/>
            <a:ext cx="8157367" cy="1879381"/>
            <a:chOff x="0" y="0"/>
            <a:chExt cx="4941548" cy="113848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941548" cy="1138486"/>
            </a:xfrm>
            <a:custGeom>
              <a:avLst/>
              <a:gdLst/>
              <a:ahLst/>
              <a:cxnLst/>
              <a:rect l="l" t="t" r="r" b="b"/>
              <a:pathLst>
                <a:path w="4941548" h="1138486">
                  <a:moveTo>
                    <a:pt x="4817088" y="1138486"/>
                  </a:moveTo>
                  <a:lnTo>
                    <a:pt x="124460" y="1138486"/>
                  </a:lnTo>
                  <a:cubicBezTo>
                    <a:pt x="55880" y="1138486"/>
                    <a:pt x="0" y="1082606"/>
                    <a:pt x="0" y="1014026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817089" y="0"/>
                  </a:lnTo>
                  <a:cubicBezTo>
                    <a:pt x="4885668" y="0"/>
                    <a:pt x="4941548" y="55880"/>
                    <a:pt x="4941548" y="124460"/>
                  </a:cubicBezTo>
                  <a:lnTo>
                    <a:pt x="4941548" y="1014026"/>
                  </a:lnTo>
                  <a:cubicBezTo>
                    <a:pt x="4941548" y="1082606"/>
                    <a:pt x="4885668" y="1138486"/>
                    <a:pt x="4817089" y="1138486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9579545" y="-803839"/>
            <a:ext cx="2978720" cy="1630172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414824" y="223194"/>
            <a:ext cx="1690587" cy="925212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-200403" y="5251115"/>
            <a:ext cx="2952332" cy="1987885"/>
            <a:chOff x="0" y="0"/>
            <a:chExt cx="1012064" cy="122516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012064" cy="1225162"/>
            </a:xfrm>
            <a:custGeom>
              <a:avLst/>
              <a:gdLst/>
              <a:ahLst/>
              <a:cxnLst/>
              <a:rect l="l" t="t" r="r" b="b"/>
              <a:pathLst>
                <a:path w="1012064" h="1225162">
                  <a:moveTo>
                    <a:pt x="887603" y="1225162"/>
                  </a:moveTo>
                  <a:lnTo>
                    <a:pt x="124460" y="1225162"/>
                  </a:lnTo>
                  <a:cubicBezTo>
                    <a:pt x="55880" y="1225162"/>
                    <a:pt x="0" y="1169282"/>
                    <a:pt x="0" y="110070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887604" y="0"/>
                  </a:lnTo>
                  <a:cubicBezTo>
                    <a:pt x="956184" y="0"/>
                    <a:pt x="1012064" y="55880"/>
                    <a:pt x="1012064" y="124460"/>
                  </a:cubicBezTo>
                  <a:lnTo>
                    <a:pt x="1012064" y="1100702"/>
                  </a:lnTo>
                  <a:cubicBezTo>
                    <a:pt x="1012064" y="1169282"/>
                    <a:pt x="956184" y="1225162"/>
                    <a:pt x="887604" y="1225162"/>
                  </a:cubicBezTo>
                  <a:close/>
                </a:path>
              </a:pathLst>
            </a:custGeom>
            <a:solidFill>
              <a:srgbClr val="FF5757"/>
            </a:solidFill>
          </p:spPr>
        </p:sp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414824" y="5792083"/>
            <a:ext cx="3012821" cy="1648835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2874346" y="486492"/>
            <a:ext cx="2358943" cy="1725555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3248965" y="2709246"/>
            <a:ext cx="6120654" cy="3907254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4953000" y="941351"/>
            <a:ext cx="5029200" cy="10490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198"/>
              </a:lnSpc>
            </a:pPr>
            <a:r>
              <a:rPr lang="en-US" sz="2998" dirty="0">
                <a:solidFill>
                  <a:srgbClr val="000000"/>
                </a:solidFill>
                <a:latin typeface="Cerebri Bold"/>
              </a:rPr>
              <a:t>1 &amp; 2 BHK Flat</a:t>
            </a:r>
          </a:p>
          <a:p>
            <a:pPr algn="ctr">
              <a:lnSpc>
                <a:spcPts val="4198"/>
              </a:lnSpc>
            </a:pPr>
            <a:r>
              <a:rPr lang="en-US" sz="2998" dirty="0">
                <a:solidFill>
                  <a:srgbClr val="000000"/>
                </a:solidFill>
                <a:latin typeface="Cerebri Bold"/>
              </a:rPr>
              <a:t>at Manjari Pune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9753600" y="5245398"/>
            <a:ext cx="2952332" cy="1786985"/>
            <a:chOff x="0" y="0"/>
            <a:chExt cx="1012064" cy="1225162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012064" cy="1225162"/>
            </a:xfrm>
            <a:custGeom>
              <a:avLst/>
              <a:gdLst/>
              <a:ahLst/>
              <a:cxnLst/>
              <a:rect l="l" t="t" r="r" b="b"/>
              <a:pathLst>
                <a:path w="1012064" h="1225162">
                  <a:moveTo>
                    <a:pt x="887603" y="1225162"/>
                  </a:moveTo>
                  <a:lnTo>
                    <a:pt x="124460" y="1225162"/>
                  </a:lnTo>
                  <a:cubicBezTo>
                    <a:pt x="55880" y="1225162"/>
                    <a:pt x="0" y="1169282"/>
                    <a:pt x="0" y="110070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887604" y="0"/>
                  </a:lnTo>
                  <a:cubicBezTo>
                    <a:pt x="956184" y="0"/>
                    <a:pt x="1012064" y="55880"/>
                    <a:pt x="1012064" y="124460"/>
                  </a:cubicBezTo>
                  <a:lnTo>
                    <a:pt x="1012064" y="1100702"/>
                  </a:lnTo>
                  <a:cubicBezTo>
                    <a:pt x="1012064" y="1169282"/>
                    <a:pt x="956184" y="1225162"/>
                    <a:pt x="887604" y="1225162"/>
                  </a:cubicBezTo>
                  <a:close/>
                </a:path>
              </a:pathLst>
            </a:custGeom>
            <a:solidFill>
              <a:srgbClr val="FF5757"/>
            </a:solidFill>
          </p:spPr>
        </p:sp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280324" y="5528410"/>
            <a:ext cx="3012821" cy="1648835"/>
          </a:xfrm>
          <a:prstGeom prst="rect">
            <a:avLst/>
          </a:prstGeom>
        </p:spPr>
      </p:pic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ADF7EBB4-F6B3-AF44-C207-D99AC9B1DEF5}"/>
              </a:ext>
            </a:extLst>
          </p:cNvPr>
          <p:cNvSpPr/>
          <p:nvPr/>
        </p:nvSpPr>
        <p:spPr>
          <a:xfrm>
            <a:off x="7772400" y="2778720"/>
            <a:ext cx="2978720" cy="582681"/>
          </a:xfrm>
          <a:prstGeom prst="roundRect">
            <a:avLst/>
          </a:prstGeom>
          <a:solidFill>
            <a:srgbClr val="FF575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4198"/>
              </a:lnSpc>
            </a:pPr>
            <a:r>
              <a:rPr lang="en-US" sz="2400" dirty="0">
                <a:solidFill>
                  <a:schemeClr val="bg1"/>
                </a:solidFill>
                <a:latin typeface="Cerebri Bold"/>
              </a:rPr>
              <a:t>Ongoing Project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1889532"/>
            <a:ext cx="12192000" cy="5154983"/>
            <a:chOff x="0" y="0"/>
            <a:chExt cx="7250792" cy="293182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250792" cy="2931827"/>
            </a:xfrm>
            <a:custGeom>
              <a:avLst/>
              <a:gdLst/>
              <a:ahLst/>
              <a:cxnLst/>
              <a:rect l="l" t="t" r="r" b="b"/>
              <a:pathLst>
                <a:path w="7250792" h="2931827">
                  <a:moveTo>
                    <a:pt x="7126332" y="2931827"/>
                  </a:moveTo>
                  <a:lnTo>
                    <a:pt x="124460" y="2931827"/>
                  </a:lnTo>
                  <a:cubicBezTo>
                    <a:pt x="55880" y="2931827"/>
                    <a:pt x="0" y="2875947"/>
                    <a:pt x="0" y="280736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7126332" y="0"/>
                  </a:lnTo>
                  <a:cubicBezTo>
                    <a:pt x="7194912" y="0"/>
                    <a:pt x="7250792" y="55880"/>
                    <a:pt x="7250792" y="124460"/>
                  </a:cubicBezTo>
                  <a:lnTo>
                    <a:pt x="7250792" y="2807367"/>
                  </a:lnTo>
                  <a:cubicBezTo>
                    <a:pt x="7250792" y="2875947"/>
                    <a:pt x="7194912" y="2931827"/>
                    <a:pt x="7126332" y="2931827"/>
                  </a:cubicBezTo>
                  <a:close/>
                </a:path>
              </a:pathLst>
            </a:custGeom>
            <a:solidFill>
              <a:srgbClr val="FF5757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916529" y="163978"/>
            <a:ext cx="2358943" cy="1725555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27478" y="-391429"/>
            <a:ext cx="3012821" cy="1648835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9314179" y="-391429"/>
            <a:ext cx="3012821" cy="1648835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rcRect t="6598" b="6598"/>
          <a:stretch>
            <a:fillRect/>
          </a:stretch>
        </p:blipFill>
        <p:spPr>
          <a:xfrm>
            <a:off x="461508" y="2414996"/>
            <a:ext cx="8479620" cy="3874499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6"/>
          <a:srcRect l="-935" t="21060" r="335" b="2692"/>
          <a:stretch/>
        </p:blipFill>
        <p:spPr>
          <a:xfrm>
            <a:off x="9144000" y="3276599"/>
            <a:ext cx="2875363" cy="295424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A5FAFB5-884F-CFA3-4F96-ED64C3C2825B}"/>
              </a:ext>
            </a:extLst>
          </p:cNvPr>
          <p:cNvSpPr/>
          <p:nvPr/>
        </p:nvSpPr>
        <p:spPr>
          <a:xfrm>
            <a:off x="9525000" y="2286000"/>
            <a:ext cx="189667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 BHK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182090" y="91182"/>
            <a:ext cx="5689317" cy="7005865"/>
            <a:chOff x="-1041393" y="-135459"/>
            <a:chExt cx="10430874" cy="935270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84" r="5084"/>
            <a:stretch/>
          </p:blipFill>
          <p:spPr>
            <a:xfrm>
              <a:off x="-1041393" y="-135459"/>
              <a:ext cx="10430874" cy="9352709"/>
            </a:xfrm>
            <a:prstGeom prst="rect">
              <a:avLst/>
            </a:prstGeom>
          </p:spPr>
        </p:pic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-10800000">
            <a:off x="8684852" y="-1638991"/>
            <a:ext cx="4420267" cy="9933183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7941737" y="5990860"/>
            <a:ext cx="3657600" cy="2001705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4155421" y="-1444049"/>
            <a:ext cx="3657600" cy="2001705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378993" y="2046613"/>
            <a:ext cx="6742640" cy="2561976"/>
            <a:chOff x="-555877" y="-37854"/>
            <a:chExt cx="4065994" cy="2082759"/>
          </a:xfrm>
        </p:grpSpPr>
        <p:sp>
          <p:nvSpPr>
            <p:cNvPr id="8" name="Freeform 8"/>
            <p:cNvSpPr/>
            <p:nvPr/>
          </p:nvSpPr>
          <p:spPr>
            <a:xfrm>
              <a:off x="-555877" y="-37854"/>
              <a:ext cx="4065994" cy="2082759"/>
            </a:xfrm>
            <a:custGeom>
              <a:avLst/>
              <a:gdLst/>
              <a:ahLst/>
              <a:cxnLst/>
              <a:rect l="l" t="t" r="r" b="b"/>
              <a:pathLst>
                <a:path w="4065994" h="2082759">
                  <a:moveTo>
                    <a:pt x="3941534" y="2082759"/>
                  </a:moveTo>
                  <a:lnTo>
                    <a:pt x="124460" y="2082759"/>
                  </a:lnTo>
                  <a:cubicBezTo>
                    <a:pt x="55880" y="2082759"/>
                    <a:pt x="0" y="2026879"/>
                    <a:pt x="0" y="195829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941535" y="0"/>
                  </a:lnTo>
                  <a:cubicBezTo>
                    <a:pt x="4010115" y="0"/>
                    <a:pt x="4065994" y="55880"/>
                    <a:pt x="4065994" y="124460"/>
                  </a:cubicBezTo>
                  <a:lnTo>
                    <a:pt x="4065994" y="1958299"/>
                  </a:lnTo>
                  <a:cubicBezTo>
                    <a:pt x="4065994" y="2026879"/>
                    <a:pt x="4010115" y="2082759"/>
                    <a:pt x="3941535" y="2082759"/>
                  </a:cubicBezTo>
                  <a:close/>
                </a:path>
              </a:pathLst>
            </a:custGeom>
            <a:solidFill>
              <a:srgbClr val="FAF7F5"/>
            </a:solidFill>
          </p:spPr>
        </p:sp>
      </p:grpSp>
      <p:sp>
        <p:nvSpPr>
          <p:cNvPr id="9" name="TextBox 9"/>
          <p:cNvSpPr txBox="1"/>
          <p:nvPr/>
        </p:nvSpPr>
        <p:spPr>
          <a:xfrm>
            <a:off x="3735840" y="863650"/>
            <a:ext cx="5108351" cy="11079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3600" spc="119" dirty="0" err="1">
                <a:solidFill>
                  <a:srgbClr val="272525"/>
                </a:solidFill>
                <a:latin typeface="Poppins ExtraBold" panose="00000900000000000000" pitchFamily="2" charset="0"/>
                <a:cs typeface="Poppins ExtraBold" panose="00000900000000000000" pitchFamily="2" charset="0"/>
              </a:rPr>
              <a:t>Upcomming</a:t>
            </a:r>
            <a:r>
              <a:rPr lang="en-US" sz="3600" spc="119" dirty="0">
                <a:solidFill>
                  <a:srgbClr val="272525"/>
                </a:solidFill>
                <a:latin typeface="Poppins ExtraBold" panose="00000900000000000000" pitchFamily="2" charset="0"/>
                <a:cs typeface="Poppins ExtraBold" panose="00000900000000000000" pitchFamily="2" charset="0"/>
              </a:rPr>
              <a:t>   </a:t>
            </a:r>
            <a:br>
              <a:rPr lang="en-US" sz="3600" spc="119" dirty="0">
                <a:solidFill>
                  <a:srgbClr val="272525"/>
                </a:solidFill>
                <a:latin typeface="Poppins ExtraBold" panose="00000900000000000000" pitchFamily="2" charset="0"/>
                <a:cs typeface="Poppins ExtraBold" panose="00000900000000000000" pitchFamily="2" charset="0"/>
              </a:rPr>
            </a:br>
            <a:r>
              <a:rPr lang="en-US" sz="3600" spc="119" dirty="0">
                <a:solidFill>
                  <a:srgbClr val="272525"/>
                </a:solidFill>
                <a:latin typeface="Poppins ExtraBold" panose="00000900000000000000" pitchFamily="2" charset="0"/>
                <a:cs typeface="Poppins ExtraBold" panose="00000900000000000000" pitchFamily="2" charset="0"/>
              </a:rPr>
              <a:t>Project - 01</a:t>
            </a:r>
            <a:endParaRPr lang="en-US" sz="3600" spc="119" dirty="0">
              <a:solidFill>
                <a:srgbClr val="272525"/>
              </a:solidFill>
              <a:latin typeface="Montserrat Semi-Bold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2066323" y="2453837"/>
            <a:ext cx="5181600" cy="4274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568"/>
              </a:lnSpc>
            </a:pPr>
            <a:r>
              <a:rPr lang="en-US" sz="2800" dirty="0">
                <a:solidFill>
                  <a:srgbClr val="393939"/>
                </a:solidFill>
                <a:latin typeface="Playfair Display Bold"/>
              </a:rPr>
              <a:t>AT KUNJIRWADI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98CB41E-F45E-FC11-DC13-B51A07C8C427}"/>
              </a:ext>
            </a:extLst>
          </p:cNvPr>
          <p:cNvSpPr txBox="1"/>
          <p:nvPr/>
        </p:nvSpPr>
        <p:spPr>
          <a:xfrm>
            <a:off x="2659106" y="3107976"/>
            <a:ext cx="3996034" cy="11079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2400" spc="1" dirty="0">
                <a:solidFill>
                  <a:srgbClr val="C00000"/>
                </a:solidFill>
                <a:latin typeface="Open Sans Bold"/>
              </a:rPr>
              <a:t>BUILDING GREENEST TOWNSHIP </a:t>
            </a:r>
          </a:p>
          <a:p>
            <a:pPr algn="ctr"/>
            <a:r>
              <a:rPr lang="en-US" sz="2400" spc="1" dirty="0">
                <a:solidFill>
                  <a:srgbClr val="C00000"/>
                </a:solidFill>
                <a:latin typeface="Open Sans Bold"/>
              </a:rPr>
              <a:t>AT KUNJIRWADI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29A4135-AA12-7F87-AFBB-5F7733F971C5}"/>
              </a:ext>
            </a:extLst>
          </p:cNvPr>
          <p:cNvGrpSpPr/>
          <p:nvPr/>
        </p:nvGrpSpPr>
        <p:grpSpPr>
          <a:xfrm>
            <a:off x="-117409" y="5783846"/>
            <a:ext cx="2419190" cy="982972"/>
            <a:chOff x="1247732" y="6051916"/>
            <a:chExt cx="4270581" cy="806084"/>
          </a:xfrm>
        </p:grpSpPr>
        <p:grpSp>
          <p:nvGrpSpPr>
            <p:cNvPr id="13" name="Group 7">
              <a:extLst>
                <a:ext uri="{FF2B5EF4-FFF2-40B4-BE49-F238E27FC236}">
                  <a16:creationId xmlns:a16="http://schemas.microsoft.com/office/drawing/2014/main" id="{5BB45578-4CA0-7A94-3333-B60DE00D6AE1}"/>
                </a:ext>
              </a:extLst>
            </p:cNvPr>
            <p:cNvGrpSpPr/>
            <p:nvPr/>
          </p:nvGrpSpPr>
          <p:grpSpPr>
            <a:xfrm>
              <a:off x="1247732" y="6051916"/>
              <a:ext cx="4270581" cy="752774"/>
              <a:chOff x="1195333" y="1141384"/>
              <a:chExt cx="4065994" cy="1228069"/>
            </a:xfrm>
          </p:grpSpPr>
          <p:sp>
            <p:nvSpPr>
              <p:cNvPr id="14" name="Freeform 8">
                <a:extLst>
                  <a:ext uri="{FF2B5EF4-FFF2-40B4-BE49-F238E27FC236}">
                    <a16:creationId xmlns:a16="http://schemas.microsoft.com/office/drawing/2014/main" id="{BB01FEB7-6760-E02A-5704-1C905FD8C23B}"/>
                  </a:ext>
                </a:extLst>
              </p:cNvPr>
              <p:cNvSpPr/>
              <p:nvPr/>
            </p:nvSpPr>
            <p:spPr>
              <a:xfrm>
                <a:off x="1195333" y="1141384"/>
                <a:ext cx="4065994" cy="1228069"/>
              </a:xfrm>
              <a:custGeom>
                <a:avLst/>
                <a:gdLst/>
                <a:ahLst/>
                <a:cxnLst/>
                <a:rect l="l" t="t" r="r" b="b"/>
                <a:pathLst>
                  <a:path w="4065994" h="2082759">
                    <a:moveTo>
                      <a:pt x="3941534" y="2082759"/>
                    </a:moveTo>
                    <a:lnTo>
                      <a:pt x="124460" y="2082759"/>
                    </a:lnTo>
                    <a:cubicBezTo>
                      <a:pt x="55880" y="2082759"/>
                      <a:pt x="0" y="2026879"/>
                      <a:pt x="0" y="1958299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3941535" y="0"/>
                    </a:lnTo>
                    <a:cubicBezTo>
                      <a:pt x="4010115" y="0"/>
                      <a:pt x="4065994" y="55880"/>
                      <a:pt x="4065994" y="124460"/>
                    </a:cubicBezTo>
                    <a:lnTo>
                      <a:pt x="4065994" y="1958299"/>
                    </a:lnTo>
                    <a:cubicBezTo>
                      <a:pt x="4065994" y="2026879"/>
                      <a:pt x="4010115" y="2082759"/>
                      <a:pt x="3941535" y="2082759"/>
                    </a:cubicBezTo>
                    <a:close/>
                  </a:path>
                </a:pathLst>
              </a:custGeom>
              <a:solidFill>
                <a:srgbClr val="FAF7F5"/>
              </a:solidFill>
            </p:spPr>
          </p:sp>
        </p:grpSp>
        <p:sp>
          <p:nvSpPr>
            <p:cNvPr id="12" name="TextBox 10">
              <a:extLst>
                <a:ext uri="{FF2B5EF4-FFF2-40B4-BE49-F238E27FC236}">
                  <a16:creationId xmlns:a16="http://schemas.microsoft.com/office/drawing/2014/main" id="{91F1FB38-8EC0-843D-8D14-6BA6CA07A82A}"/>
                </a:ext>
              </a:extLst>
            </p:cNvPr>
            <p:cNvSpPr txBox="1"/>
            <p:nvPr/>
          </p:nvSpPr>
          <p:spPr>
            <a:xfrm>
              <a:off x="1540345" y="6119336"/>
              <a:ext cx="3895248" cy="73866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en-US" sz="2400" spc="97" dirty="0">
                  <a:solidFill>
                    <a:srgbClr val="FF0000"/>
                  </a:solidFill>
                  <a:latin typeface="Poppins ExtraBold"/>
                </a:rPr>
                <a:t>AVIGHNA </a:t>
              </a:r>
            </a:p>
            <a:p>
              <a:r>
                <a:rPr lang="en-US" sz="2400" spc="97" dirty="0">
                  <a:solidFill>
                    <a:srgbClr val="FF0000"/>
                  </a:solidFill>
                  <a:latin typeface="Poppins ExtraBold"/>
                </a:rPr>
                <a:t>DEVELOPERS</a:t>
              </a:r>
            </a:p>
          </p:txBody>
        </p:sp>
      </p:grp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5AD30133-1462-1F4E-622B-23D4236A89E6}"/>
              </a:ext>
            </a:extLst>
          </p:cNvPr>
          <p:cNvSpPr/>
          <p:nvPr/>
        </p:nvSpPr>
        <p:spPr>
          <a:xfrm>
            <a:off x="7053491" y="555555"/>
            <a:ext cx="3581400" cy="621026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Amenities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C690369-F563-49BB-110F-9698AFB4E6B2}"/>
              </a:ext>
            </a:extLst>
          </p:cNvPr>
          <p:cNvSpPr/>
          <p:nvPr/>
        </p:nvSpPr>
        <p:spPr>
          <a:xfrm>
            <a:off x="2656875" y="4800875"/>
            <a:ext cx="3897268" cy="19659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2 km River view Project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2 km Railway station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500 MTR Hospital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500 MTR 3 School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Nearby - 150 MTR Solapur - Pune Highway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Close to the </a:t>
            </a:r>
            <a:r>
              <a:rPr lang="en-US" dirty="0" err="1"/>
              <a:t>pmpml</a:t>
            </a:r>
            <a:r>
              <a:rPr lang="en-US" dirty="0"/>
              <a:t> bus stop.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F061A7B-DF27-168C-31FB-81CB3D318299}"/>
              </a:ext>
            </a:extLst>
          </p:cNvPr>
          <p:cNvSpPr/>
          <p:nvPr/>
        </p:nvSpPr>
        <p:spPr>
          <a:xfrm>
            <a:off x="2689509" y="4318367"/>
            <a:ext cx="3721323" cy="48686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Near by facility residence:</a:t>
            </a:r>
          </a:p>
        </p:txBody>
      </p:sp>
      <p:graphicFrame>
        <p:nvGraphicFramePr>
          <p:cNvPr id="18" name="Diagram 17">
            <a:extLst>
              <a:ext uri="{FF2B5EF4-FFF2-40B4-BE49-F238E27FC236}">
                <a16:creationId xmlns:a16="http://schemas.microsoft.com/office/drawing/2014/main" id="{E94D7E3C-4D4D-E697-18C5-0727DAB1B29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64389114"/>
              </p:ext>
            </p:extLst>
          </p:nvPr>
        </p:nvGraphicFramePr>
        <p:xfrm>
          <a:off x="7154290" y="1142490"/>
          <a:ext cx="4662080" cy="56243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22064820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39" r="11739"/>
          <a:stretch/>
        </p:blipFill>
        <p:spPr>
          <a:xfrm>
            <a:off x="6869687" y="-43991"/>
            <a:ext cx="5423322" cy="6896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-1286905" y="34359"/>
            <a:ext cx="3379877" cy="7595229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7558733" y="6072487"/>
            <a:ext cx="3657600" cy="2001705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6976767" y="-1315905"/>
            <a:ext cx="3657600" cy="2001705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3519901" y="621764"/>
            <a:ext cx="5108351" cy="11079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3600" spc="119" dirty="0" err="1">
                <a:solidFill>
                  <a:srgbClr val="272525"/>
                </a:solidFill>
                <a:latin typeface="Poppins ExtraBold" panose="00000900000000000000" pitchFamily="2" charset="0"/>
                <a:cs typeface="Poppins ExtraBold" panose="00000900000000000000" pitchFamily="2" charset="0"/>
              </a:rPr>
              <a:t>Upcomming</a:t>
            </a:r>
            <a:r>
              <a:rPr lang="en-US" sz="3600" spc="119" dirty="0">
                <a:solidFill>
                  <a:srgbClr val="272525"/>
                </a:solidFill>
                <a:latin typeface="Poppins ExtraBold" panose="00000900000000000000" pitchFamily="2" charset="0"/>
                <a:cs typeface="Poppins ExtraBold" panose="00000900000000000000" pitchFamily="2" charset="0"/>
              </a:rPr>
              <a:t>   </a:t>
            </a:r>
            <a:br>
              <a:rPr lang="en-US" sz="3600" spc="119" dirty="0">
                <a:solidFill>
                  <a:srgbClr val="272525"/>
                </a:solidFill>
                <a:latin typeface="Poppins ExtraBold" panose="00000900000000000000" pitchFamily="2" charset="0"/>
                <a:cs typeface="Poppins ExtraBold" panose="00000900000000000000" pitchFamily="2" charset="0"/>
              </a:rPr>
            </a:br>
            <a:r>
              <a:rPr lang="en-US" sz="3600" spc="119" dirty="0">
                <a:solidFill>
                  <a:srgbClr val="272525"/>
                </a:solidFill>
                <a:latin typeface="Poppins ExtraBold" panose="00000900000000000000" pitchFamily="2" charset="0"/>
                <a:cs typeface="Poppins ExtraBold" panose="00000900000000000000" pitchFamily="2" charset="0"/>
              </a:rPr>
              <a:t>Project -02</a:t>
            </a:r>
            <a:endParaRPr lang="en-US" sz="3600" spc="119" dirty="0">
              <a:solidFill>
                <a:srgbClr val="272525"/>
              </a:solidFill>
              <a:latin typeface="Montserrat Semi-Bold Bold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19C1783-5D4D-E841-CC28-BD3D2F94A23E}"/>
              </a:ext>
            </a:extLst>
          </p:cNvPr>
          <p:cNvGrpSpPr/>
          <p:nvPr/>
        </p:nvGrpSpPr>
        <p:grpSpPr>
          <a:xfrm>
            <a:off x="2425588" y="1910681"/>
            <a:ext cx="7225756" cy="2561976"/>
            <a:chOff x="3400195" y="2121380"/>
            <a:chExt cx="7225756" cy="2561976"/>
          </a:xfrm>
        </p:grpSpPr>
        <p:grpSp>
          <p:nvGrpSpPr>
            <p:cNvPr id="7" name="Group 7"/>
            <p:cNvGrpSpPr/>
            <p:nvPr/>
          </p:nvGrpSpPr>
          <p:grpSpPr>
            <a:xfrm>
              <a:off x="3400195" y="2121380"/>
              <a:ext cx="6742640" cy="2561976"/>
              <a:chOff x="947594" y="-381614"/>
              <a:chExt cx="4065994" cy="2082759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947594" y="-381614"/>
                <a:ext cx="4065994" cy="2082759"/>
              </a:xfrm>
              <a:custGeom>
                <a:avLst/>
                <a:gdLst/>
                <a:ahLst/>
                <a:cxnLst/>
                <a:rect l="l" t="t" r="r" b="b"/>
                <a:pathLst>
                  <a:path w="4065994" h="2082759">
                    <a:moveTo>
                      <a:pt x="3941534" y="2082759"/>
                    </a:moveTo>
                    <a:lnTo>
                      <a:pt x="124460" y="2082759"/>
                    </a:lnTo>
                    <a:cubicBezTo>
                      <a:pt x="55880" y="2082759"/>
                      <a:pt x="0" y="2026879"/>
                      <a:pt x="0" y="1958299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3941535" y="0"/>
                    </a:lnTo>
                    <a:cubicBezTo>
                      <a:pt x="4010115" y="0"/>
                      <a:pt x="4065994" y="55880"/>
                      <a:pt x="4065994" y="124460"/>
                    </a:cubicBezTo>
                    <a:lnTo>
                      <a:pt x="4065994" y="1958299"/>
                    </a:lnTo>
                    <a:cubicBezTo>
                      <a:pt x="4065994" y="2026879"/>
                      <a:pt x="4010115" y="2082759"/>
                      <a:pt x="3941535" y="2082759"/>
                    </a:cubicBezTo>
                    <a:close/>
                  </a:path>
                </a:pathLst>
              </a:custGeom>
              <a:solidFill>
                <a:srgbClr val="FAF7F5"/>
              </a:solidFill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10" name="TextBox 10"/>
            <p:cNvSpPr txBox="1"/>
            <p:nvPr/>
          </p:nvSpPr>
          <p:spPr>
            <a:xfrm>
              <a:off x="5062637" y="2558334"/>
              <a:ext cx="5563314" cy="41780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540"/>
                </a:lnSpc>
              </a:pPr>
              <a:r>
                <a:rPr lang="en-US" sz="2800" dirty="0">
                  <a:solidFill>
                    <a:srgbClr val="393939"/>
                  </a:solidFill>
                  <a:latin typeface="Playfair Display Bold"/>
                </a:rPr>
                <a:t>AT KESHAV NAGAR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98CB41E-F45E-FC11-DC13-B51A07C8C427}"/>
                </a:ext>
              </a:extLst>
            </p:cNvPr>
            <p:cNvSpPr txBox="1"/>
            <p:nvPr/>
          </p:nvSpPr>
          <p:spPr>
            <a:xfrm>
              <a:off x="5846277" y="3122930"/>
              <a:ext cx="3996034" cy="73866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/>
              <a:r>
                <a:rPr lang="en-US" sz="2400" spc="1" dirty="0">
                  <a:solidFill>
                    <a:srgbClr val="C00000"/>
                  </a:solidFill>
                  <a:latin typeface="Open Sans Bold"/>
                </a:rPr>
                <a:t>BUILDING</a:t>
              </a:r>
            </a:p>
            <a:p>
              <a:pPr algn="ctr"/>
              <a:r>
                <a:rPr lang="en-US" sz="2400" spc="1" dirty="0">
                  <a:solidFill>
                    <a:srgbClr val="C00000"/>
                  </a:solidFill>
                  <a:latin typeface="Open Sans Bold"/>
                </a:rPr>
                <a:t>AT KESHAV NAGAR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0A17A5C-2E80-8F6B-5BA5-5DD74A21773C}"/>
              </a:ext>
            </a:extLst>
          </p:cNvPr>
          <p:cNvGrpSpPr/>
          <p:nvPr/>
        </p:nvGrpSpPr>
        <p:grpSpPr>
          <a:xfrm>
            <a:off x="8322770" y="5675400"/>
            <a:ext cx="4174030" cy="779885"/>
            <a:chOff x="-22732" y="5760381"/>
            <a:chExt cx="4448638" cy="752774"/>
          </a:xfrm>
        </p:grpSpPr>
        <p:grpSp>
          <p:nvGrpSpPr>
            <p:cNvPr id="12" name="Group 7">
              <a:extLst>
                <a:ext uri="{FF2B5EF4-FFF2-40B4-BE49-F238E27FC236}">
                  <a16:creationId xmlns:a16="http://schemas.microsoft.com/office/drawing/2014/main" id="{8BE9FD11-B1BA-4C03-60DD-F484942E573F}"/>
                </a:ext>
              </a:extLst>
            </p:cNvPr>
            <p:cNvGrpSpPr/>
            <p:nvPr/>
          </p:nvGrpSpPr>
          <p:grpSpPr>
            <a:xfrm>
              <a:off x="-22732" y="5760381"/>
              <a:ext cx="4270581" cy="752774"/>
              <a:chOff x="-14268" y="665777"/>
              <a:chExt cx="4065994" cy="1228069"/>
            </a:xfrm>
          </p:grpSpPr>
          <p:sp>
            <p:nvSpPr>
              <p:cNvPr id="13" name="Freeform 8">
                <a:extLst>
                  <a:ext uri="{FF2B5EF4-FFF2-40B4-BE49-F238E27FC236}">
                    <a16:creationId xmlns:a16="http://schemas.microsoft.com/office/drawing/2014/main" id="{55323546-9753-2DA9-BA02-A1C681CFA0A7}"/>
                  </a:ext>
                </a:extLst>
              </p:cNvPr>
              <p:cNvSpPr/>
              <p:nvPr/>
            </p:nvSpPr>
            <p:spPr>
              <a:xfrm>
                <a:off x="-14268" y="665777"/>
                <a:ext cx="4065994" cy="1228069"/>
              </a:xfrm>
              <a:custGeom>
                <a:avLst/>
                <a:gdLst/>
                <a:ahLst/>
                <a:cxnLst/>
                <a:rect l="l" t="t" r="r" b="b"/>
                <a:pathLst>
                  <a:path w="4065994" h="2082759">
                    <a:moveTo>
                      <a:pt x="3941534" y="2082759"/>
                    </a:moveTo>
                    <a:lnTo>
                      <a:pt x="124460" y="2082759"/>
                    </a:lnTo>
                    <a:cubicBezTo>
                      <a:pt x="55880" y="2082759"/>
                      <a:pt x="0" y="2026879"/>
                      <a:pt x="0" y="1958299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3941535" y="0"/>
                    </a:lnTo>
                    <a:cubicBezTo>
                      <a:pt x="4010115" y="0"/>
                      <a:pt x="4065994" y="55880"/>
                      <a:pt x="4065994" y="124460"/>
                    </a:cubicBezTo>
                    <a:lnTo>
                      <a:pt x="4065994" y="1958299"/>
                    </a:lnTo>
                    <a:cubicBezTo>
                      <a:pt x="4065994" y="2026879"/>
                      <a:pt x="4010115" y="2082759"/>
                      <a:pt x="3941535" y="2082759"/>
                    </a:cubicBezTo>
                    <a:close/>
                  </a:path>
                </a:pathLst>
              </a:custGeom>
              <a:solidFill>
                <a:srgbClr val="FAF7F5"/>
              </a:solidFill>
            </p:spPr>
          </p:sp>
        </p:grpSp>
        <p:sp>
          <p:nvSpPr>
            <p:cNvPr id="14" name="TextBox 10">
              <a:extLst>
                <a:ext uri="{FF2B5EF4-FFF2-40B4-BE49-F238E27FC236}">
                  <a16:creationId xmlns:a16="http://schemas.microsoft.com/office/drawing/2014/main" id="{DAD09BFA-7B23-35AE-5D03-247AE5172E78}"/>
                </a:ext>
              </a:extLst>
            </p:cNvPr>
            <p:cNvSpPr txBox="1"/>
            <p:nvPr/>
          </p:nvSpPr>
          <p:spPr>
            <a:xfrm>
              <a:off x="530658" y="5837514"/>
              <a:ext cx="3895248" cy="44994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4050"/>
                </a:lnSpc>
              </a:pPr>
              <a:r>
                <a:rPr lang="en-US" sz="2000" spc="97" dirty="0">
                  <a:solidFill>
                    <a:srgbClr val="FF0000"/>
                  </a:solidFill>
                  <a:latin typeface="Poppins ExtraBold"/>
                </a:rPr>
                <a:t>AVIGHNA DEVELOPERS</a:t>
              </a:r>
            </a:p>
          </p:txBody>
        </p:sp>
      </p:grpSp>
      <p:graphicFrame>
        <p:nvGraphicFramePr>
          <p:cNvPr id="19" name="Diagram 18">
            <a:extLst>
              <a:ext uri="{FF2B5EF4-FFF2-40B4-BE49-F238E27FC236}">
                <a16:creationId xmlns:a16="http://schemas.microsoft.com/office/drawing/2014/main" id="{12E65B14-B0F5-8369-2801-F2F586CBDB9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34029804"/>
              </p:ext>
            </p:extLst>
          </p:nvPr>
        </p:nvGraphicFramePr>
        <p:xfrm>
          <a:off x="141742" y="1980440"/>
          <a:ext cx="4567692" cy="46231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26777D15-8EB6-24AE-37B5-3BE5F9CB3479}"/>
              </a:ext>
            </a:extLst>
          </p:cNvPr>
          <p:cNvSpPr/>
          <p:nvPr/>
        </p:nvSpPr>
        <p:spPr>
          <a:xfrm>
            <a:off x="154442" y="1143000"/>
            <a:ext cx="2470867" cy="621026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chemeClr val="tx1"/>
                </a:solidFill>
              </a:rPr>
              <a:t>Amenities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99C4F38-D5E7-ED2F-800B-B3085B4B1F89}"/>
              </a:ext>
            </a:extLst>
          </p:cNvPr>
          <p:cNvSpPr/>
          <p:nvPr/>
        </p:nvSpPr>
        <p:spPr>
          <a:xfrm>
            <a:off x="4920324" y="4940812"/>
            <a:ext cx="3721323" cy="1711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3 km </a:t>
            </a:r>
            <a:r>
              <a:rPr lang="en-US" dirty="0" err="1"/>
              <a:t>Amanora</a:t>
            </a:r>
            <a:r>
              <a:rPr lang="en-US" dirty="0"/>
              <a:t> &amp; season mall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Close to the </a:t>
            </a:r>
            <a:r>
              <a:rPr lang="en-US" dirty="0" err="1"/>
              <a:t>Pmpml</a:t>
            </a:r>
            <a:r>
              <a:rPr lang="en-US" dirty="0"/>
              <a:t> Bus stop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500 MTR hospital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200 MTR </a:t>
            </a:r>
            <a:r>
              <a:rPr lang="en-US" dirty="0" err="1"/>
              <a:t>orbis</a:t>
            </a:r>
            <a:r>
              <a:rPr lang="en-US" dirty="0"/>
              <a:t> school</a:t>
            </a:r>
          </a:p>
          <a:p>
            <a:pPr marL="342900" indent="-342900">
              <a:buFont typeface="+mj-lt"/>
              <a:buAutoNum type="arabicPeriod"/>
            </a:pPr>
            <a:r>
              <a:rPr lang="sv-SE" dirty="0"/>
              <a:t>3 km kharadi &amp; magarpatta IT Park.</a:t>
            </a:r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F55B1F9-80B4-1A9B-810E-1CCEBF92921E}"/>
              </a:ext>
            </a:extLst>
          </p:cNvPr>
          <p:cNvSpPr/>
          <p:nvPr/>
        </p:nvSpPr>
        <p:spPr>
          <a:xfrm>
            <a:off x="4920324" y="4518531"/>
            <a:ext cx="3721323" cy="45202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Near by facility residence:</a:t>
            </a:r>
          </a:p>
        </p:txBody>
      </p:sp>
      <p:pic>
        <p:nvPicPr>
          <p:cNvPr id="23" name="Picture 6">
            <a:extLst>
              <a:ext uri="{FF2B5EF4-FFF2-40B4-BE49-F238E27FC236}">
                <a16:creationId xmlns:a16="http://schemas.microsoft.com/office/drawing/2014/main" id="{443D892D-342C-F892-AAC9-6D149E7C9F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388382" y="-868408"/>
            <a:ext cx="3012821" cy="1648835"/>
          </a:xfrm>
          <a:prstGeom prst="rect">
            <a:avLst/>
          </a:prstGeom>
        </p:spPr>
      </p:pic>
      <p:pic>
        <p:nvPicPr>
          <p:cNvPr id="24" name="Picture 6">
            <a:extLst>
              <a:ext uri="{FF2B5EF4-FFF2-40B4-BE49-F238E27FC236}">
                <a16:creationId xmlns:a16="http://schemas.microsoft.com/office/drawing/2014/main" id="{4D3B7404-5950-B056-5DC8-2B09A0FA20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-582216" y="6343326"/>
            <a:ext cx="3012821" cy="1648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9728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666954" y="101600"/>
            <a:ext cx="5423322" cy="6985000"/>
            <a:chOff x="0" y="0"/>
            <a:chExt cx="8684852" cy="9273418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" r="59"/>
            <a:stretch/>
          </p:blipFill>
          <p:spPr>
            <a:xfrm>
              <a:off x="0" y="0"/>
              <a:ext cx="8684852" cy="9273418"/>
            </a:xfrm>
            <a:prstGeom prst="rect">
              <a:avLst/>
            </a:prstGeom>
          </p:spPr>
        </p:pic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-10800000">
            <a:off x="10156372" y="-737229"/>
            <a:ext cx="3379877" cy="7595229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8243618" y="6371976"/>
            <a:ext cx="3657600" cy="1824785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5065186" y="-1490971"/>
            <a:ext cx="3657600" cy="2001705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3810000" y="2115415"/>
            <a:ext cx="7406333" cy="2380675"/>
            <a:chOff x="0" y="0"/>
            <a:chExt cx="4065994" cy="208275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065994" cy="2082759"/>
            </a:xfrm>
            <a:custGeom>
              <a:avLst/>
              <a:gdLst/>
              <a:ahLst/>
              <a:cxnLst/>
              <a:rect l="l" t="t" r="r" b="b"/>
              <a:pathLst>
                <a:path w="4065994" h="2082759">
                  <a:moveTo>
                    <a:pt x="3941534" y="2082759"/>
                  </a:moveTo>
                  <a:lnTo>
                    <a:pt x="124460" y="2082759"/>
                  </a:lnTo>
                  <a:cubicBezTo>
                    <a:pt x="55880" y="2082759"/>
                    <a:pt x="0" y="2026879"/>
                    <a:pt x="0" y="195829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941535" y="0"/>
                  </a:lnTo>
                  <a:cubicBezTo>
                    <a:pt x="4010115" y="0"/>
                    <a:pt x="4065994" y="55880"/>
                    <a:pt x="4065994" y="124460"/>
                  </a:cubicBezTo>
                  <a:lnTo>
                    <a:pt x="4065994" y="1958299"/>
                  </a:lnTo>
                  <a:cubicBezTo>
                    <a:pt x="4065994" y="2026879"/>
                    <a:pt x="4010115" y="2082759"/>
                    <a:pt x="3941535" y="2082759"/>
                  </a:cubicBezTo>
                  <a:close/>
                </a:path>
              </a:pathLst>
            </a:custGeom>
            <a:solidFill>
              <a:srgbClr val="FAF7F5"/>
            </a:solidFill>
          </p:spPr>
        </p:sp>
      </p:grpSp>
      <p:sp>
        <p:nvSpPr>
          <p:cNvPr id="9" name="TextBox 9"/>
          <p:cNvSpPr txBox="1"/>
          <p:nvPr/>
        </p:nvSpPr>
        <p:spPr>
          <a:xfrm>
            <a:off x="4908379" y="966489"/>
            <a:ext cx="5108351" cy="11079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3600" spc="119" dirty="0" err="1">
                <a:solidFill>
                  <a:srgbClr val="272525"/>
                </a:solidFill>
                <a:latin typeface="Poppins ExtraBold" panose="00000900000000000000" pitchFamily="2" charset="0"/>
                <a:cs typeface="Poppins ExtraBold" panose="00000900000000000000" pitchFamily="2" charset="0"/>
              </a:rPr>
              <a:t>Upcomming</a:t>
            </a:r>
            <a:r>
              <a:rPr lang="en-US" sz="3600" spc="119" dirty="0">
                <a:solidFill>
                  <a:srgbClr val="272525"/>
                </a:solidFill>
                <a:latin typeface="Poppins ExtraBold" panose="00000900000000000000" pitchFamily="2" charset="0"/>
                <a:cs typeface="Poppins ExtraBold" panose="00000900000000000000" pitchFamily="2" charset="0"/>
              </a:rPr>
              <a:t>   </a:t>
            </a:r>
            <a:br>
              <a:rPr lang="en-US" sz="3600" spc="119" dirty="0">
                <a:solidFill>
                  <a:srgbClr val="272525"/>
                </a:solidFill>
                <a:latin typeface="Poppins ExtraBold" panose="00000900000000000000" pitchFamily="2" charset="0"/>
                <a:cs typeface="Poppins ExtraBold" panose="00000900000000000000" pitchFamily="2" charset="0"/>
              </a:rPr>
            </a:br>
            <a:r>
              <a:rPr lang="en-US" sz="3600" spc="119" dirty="0">
                <a:solidFill>
                  <a:srgbClr val="272525"/>
                </a:solidFill>
                <a:latin typeface="Poppins ExtraBold" panose="00000900000000000000" pitchFamily="2" charset="0"/>
                <a:cs typeface="Poppins ExtraBold" panose="00000900000000000000" pitchFamily="2" charset="0"/>
              </a:rPr>
              <a:t>Project - 03</a:t>
            </a:r>
            <a:endParaRPr lang="en-US" sz="3600" spc="119" dirty="0">
              <a:solidFill>
                <a:srgbClr val="272525"/>
              </a:solidFill>
              <a:latin typeface="Montserrat Semi-Bold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3343552" y="2414822"/>
            <a:ext cx="5750195" cy="4274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568"/>
              </a:lnSpc>
            </a:pPr>
            <a:r>
              <a:rPr lang="en-US" sz="2800" dirty="0">
                <a:solidFill>
                  <a:srgbClr val="393939"/>
                </a:solidFill>
                <a:latin typeface="Playfair Display Bold"/>
              </a:rPr>
              <a:t>AT HANDEWADI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98CB41E-F45E-FC11-DC13-B51A07C8C427}"/>
              </a:ext>
            </a:extLst>
          </p:cNvPr>
          <p:cNvSpPr txBox="1"/>
          <p:nvPr/>
        </p:nvSpPr>
        <p:spPr>
          <a:xfrm>
            <a:off x="4062217" y="2957964"/>
            <a:ext cx="4434533" cy="738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2400" spc="1" dirty="0">
                <a:solidFill>
                  <a:srgbClr val="C00000"/>
                </a:solidFill>
                <a:latin typeface="Open Sans Bold"/>
              </a:rPr>
              <a:t>BUILDING</a:t>
            </a:r>
          </a:p>
          <a:p>
            <a:pPr algn="ctr"/>
            <a:r>
              <a:rPr lang="en-US" sz="2400" spc="1" dirty="0">
                <a:solidFill>
                  <a:srgbClr val="C00000"/>
                </a:solidFill>
                <a:latin typeface="Open Sans Bold"/>
              </a:rPr>
              <a:t>AT HANDEWADI</a:t>
            </a:r>
          </a:p>
        </p:txBody>
      </p:sp>
      <p:graphicFrame>
        <p:nvGraphicFramePr>
          <p:cNvPr id="15" name="Diagram 14">
            <a:extLst>
              <a:ext uri="{FF2B5EF4-FFF2-40B4-BE49-F238E27FC236}">
                <a16:creationId xmlns:a16="http://schemas.microsoft.com/office/drawing/2014/main" id="{B59A01A0-B5D6-C91C-FAE3-F5F92E1BDFC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52577848"/>
              </p:ext>
            </p:extLst>
          </p:nvPr>
        </p:nvGraphicFramePr>
        <p:xfrm>
          <a:off x="8146507" y="1306826"/>
          <a:ext cx="4252728" cy="48653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2DF98B61-A06D-D4E2-5168-D7825EA2F05B}"/>
              </a:ext>
            </a:extLst>
          </p:cNvPr>
          <p:cNvSpPr/>
          <p:nvPr/>
        </p:nvSpPr>
        <p:spPr>
          <a:xfrm>
            <a:off x="8184822" y="685800"/>
            <a:ext cx="3581400" cy="621026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Amenities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4884FC9-FD97-C0DB-0C6F-A7D42228ADA3}"/>
              </a:ext>
            </a:extLst>
          </p:cNvPr>
          <p:cNvSpPr/>
          <p:nvPr/>
        </p:nvSpPr>
        <p:spPr>
          <a:xfrm>
            <a:off x="4280502" y="4846921"/>
            <a:ext cx="3750621" cy="176699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Close to the </a:t>
            </a:r>
            <a:r>
              <a:rPr lang="en-US" dirty="0" err="1"/>
              <a:t>pmpml</a:t>
            </a:r>
            <a:r>
              <a:rPr lang="en-US" dirty="0"/>
              <a:t> bus stop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500 MTR hospital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500 MTR  school &amp; college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500 MTR </a:t>
            </a:r>
            <a:r>
              <a:rPr lang="en-US" dirty="0" err="1"/>
              <a:t>katraj</a:t>
            </a:r>
            <a:r>
              <a:rPr lang="en-US" dirty="0"/>
              <a:t> by-pass highway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3 km Hadapsar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5A3F14E-1565-6741-9CD5-E22D3BCD0B85}"/>
              </a:ext>
            </a:extLst>
          </p:cNvPr>
          <p:cNvSpPr/>
          <p:nvPr/>
        </p:nvSpPr>
        <p:spPr>
          <a:xfrm>
            <a:off x="4280502" y="4295272"/>
            <a:ext cx="3750621" cy="45202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Near by facility residence: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B833B2C-A920-3C8D-85AB-FFE73B17A770}"/>
              </a:ext>
            </a:extLst>
          </p:cNvPr>
          <p:cNvGrpSpPr/>
          <p:nvPr/>
        </p:nvGrpSpPr>
        <p:grpSpPr>
          <a:xfrm>
            <a:off x="166243" y="5795813"/>
            <a:ext cx="2419190" cy="806084"/>
            <a:chOff x="1185000" y="7187705"/>
            <a:chExt cx="4270581" cy="806084"/>
          </a:xfrm>
        </p:grpSpPr>
        <p:grpSp>
          <p:nvGrpSpPr>
            <p:cNvPr id="22" name="Group 7">
              <a:extLst>
                <a:ext uri="{FF2B5EF4-FFF2-40B4-BE49-F238E27FC236}">
                  <a16:creationId xmlns:a16="http://schemas.microsoft.com/office/drawing/2014/main" id="{3102D1BA-246C-CEA1-CCF8-12B2550B0ABF}"/>
                </a:ext>
              </a:extLst>
            </p:cNvPr>
            <p:cNvGrpSpPr/>
            <p:nvPr/>
          </p:nvGrpSpPr>
          <p:grpSpPr>
            <a:xfrm>
              <a:off x="1185000" y="7187705"/>
              <a:ext cx="4270581" cy="752774"/>
              <a:chOff x="1135607" y="2994300"/>
              <a:chExt cx="4065994" cy="1228069"/>
            </a:xfrm>
          </p:grpSpPr>
          <p:sp>
            <p:nvSpPr>
              <p:cNvPr id="24" name="Freeform 8">
                <a:extLst>
                  <a:ext uri="{FF2B5EF4-FFF2-40B4-BE49-F238E27FC236}">
                    <a16:creationId xmlns:a16="http://schemas.microsoft.com/office/drawing/2014/main" id="{E9D62FF0-F374-873C-5B4C-3EE1F0F90FC0}"/>
                  </a:ext>
                </a:extLst>
              </p:cNvPr>
              <p:cNvSpPr/>
              <p:nvPr/>
            </p:nvSpPr>
            <p:spPr>
              <a:xfrm>
                <a:off x="1135607" y="2994300"/>
                <a:ext cx="4065994" cy="1228069"/>
              </a:xfrm>
              <a:custGeom>
                <a:avLst/>
                <a:gdLst/>
                <a:ahLst/>
                <a:cxnLst/>
                <a:rect l="l" t="t" r="r" b="b"/>
                <a:pathLst>
                  <a:path w="4065994" h="2082759">
                    <a:moveTo>
                      <a:pt x="3941534" y="2082759"/>
                    </a:moveTo>
                    <a:lnTo>
                      <a:pt x="124460" y="2082759"/>
                    </a:lnTo>
                    <a:cubicBezTo>
                      <a:pt x="55880" y="2082759"/>
                      <a:pt x="0" y="2026879"/>
                      <a:pt x="0" y="1958299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3941535" y="0"/>
                    </a:lnTo>
                    <a:cubicBezTo>
                      <a:pt x="4010115" y="0"/>
                      <a:pt x="4065994" y="55880"/>
                      <a:pt x="4065994" y="124460"/>
                    </a:cubicBezTo>
                    <a:lnTo>
                      <a:pt x="4065994" y="1958299"/>
                    </a:lnTo>
                    <a:cubicBezTo>
                      <a:pt x="4065994" y="2026879"/>
                      <a:pt x="4010115" y="2082759"/>
                      <a:pt x="3941535" y="2082759"/>
                    </a:cubicBezTo>
                    <a:close/>
                  </a:path>
                </a:pathLst>
              </a:custGeom>
              <a:solidFill>
                <a:srgbClr val="FAF7F5"/>
              </a:solidFill>
            </p:spPr>
          </p:sp>
        </p:grpSp>
        <p:sp>
          <p:nvSpPr>
            <p:cNvPr id="23" name="TextBox 10">
              <a:extLst>
                <a:ext uri="{FF2B5EF4-FFF2-40B4-BE49-F238E27FC236}">
                  <a16:creationId xmlns:a16="http://schemas.microsoft.com/office/drawing/2014/main" id="{01B1C3CA-C76D-95C7-4860-104289BE223F}"/>
                </a:ext>
              </a:extLst>
            </p:cNvPr>
            <p:cNvSpPr txBox="1"/>
            <p:nvPr/>
          </p:nvSpPr>
          <p:spPr>
            <a:xfrm>
              <a:off x="1477614" y="7255125"/>
              <a:ext cx="3895248" cy="73866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en-US" sz="2400" spc="97" dirty="0">
                  <a:solidFill>
                    <a:srgbClr val="FF0000"/>
                  </a:solidFill>
                  <a:latin typeface="Poppins ExtraBold"/>
                </a:rPr>
                <a:t>AVIGHNA </a:t>
              </a:r>
            </a:p>
            <a:p>
              <a:r>
                <a:rPr lang="en-US" sz="2400" spc="97" dirty="0">
                  <a:solidFill>
                    <a:srgbClr val="FF0000"/>
                  </a:solidFill>
                  <a:latin typeface="Poppins ExtraBold"/>
                </a:rPr>
                <a:t>DEVELOPERS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798728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57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90600" y="289916"/>
            <a:ext cx="9709647" cy="6278167"/>
            <a:chOff x="0" y="0"/>
            <a:chExt cx="7145879" cy="49713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145879" cy="4971300"/>
            </a:xfrm>
            <a:custGeom>
              <a:avLst/>
              <a:gdLst/>
              <a:ahLst/>
              <a:cxnLst/>
              <a:rect l="l" t="t" r="r" b="b"/>
              <a:pathLst>
                <a:path w="7145879" h="4971300">
                  <a:moveTo>
                    <a:pt x="7021419" y="4971300"/>
                  </a:moveTo>
                  <a:lnTo>
                    <a:pt x="124460" y="4971300"/>
                  </a:lnTo>
                  <a:cubicBezTo>
                    <a:pt x="55880" y="4971300"/>
                    <a:pt x="0" y="4915420"/>
                    <a:pt x="0" y="48468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7021419" y="0"/>
                  </a:lnTo>
                  <a:cubicBezTo>
                    <a:pt x="7089999" y="0"/>
                    <a:pt x="7145879" y="55880"/>
                    <a:pt x="7145879" y="124460"/>
                  </a:cubicBezTo>
                  <a:lnTo>
                    <a:pt x="7145879" y="4846840"/>
                  </a:lnTo>
                  <a:cubicBezTo>
                    <a:pt x="7145879" y="4915420"/>
                    <a:pt x="7089999" y="4971300"/>
                    <a:pt x="7021419" y="49713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5551348" y="685800"/>
            <a:ext cx="1664454" cy="1664454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5715000" y="6350000"/>
                  </a:moveTo>
                  <a:lnTo>
                    <a:pt x="635000" y="6350000"/>
                  </a:lnTo>
                  <a:cubicBezTo>
                    <a:pt x="284480" y="6350000"/>
                    <a:pt x="0" y="6065520"/>
                    <a:pt x="0" y="5715000"/>
                  </a:cubicBezTo>
                  <a:lnTo>
                    <a:pt x="0" y="635000"/>
                  </a:lnTo>
                  <a:cubicBezTo>
                    <a:pt x="0" y="284480"/>
                    <a:pt x="284480" y="0"/>
                    <a:pt x="635000" y="0"/>
                  </a:cubicBezTo>
                  <a:lnTo>
                    <a:pt x="5715000" y="0"/>
                  </a:lnTo>
                  <a:cubicBezTo>
                    <a:pt x="6065520" y="0"/>
                    <a:pt x="6350000" y="284480"/>
                    <a:pt x="6350000" y="635000"/>
                  </a:cubicBezTo>
                  <a:lnTo>
                    <a:pt x="6350000" y="5715000"/>
                  </a:lnTo>
                  <a:cubicBezTo>
                    <a:pt x="6350000" y="6065520"/>
                    <a:pt x="6065520" y="6350000"/>
                    <a:pt x="5715000" y="6350000"/>
                  </a:cubicBezTo>
                  <a:close/>
                </a:path>
              </a:pathLst>
            </a:custGeom>
            <a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5551348" y="3559848"/>
            <a:ext cx="1664454" cy="1664454"/>
            <a:chOff x="0" y="0"/>
            <a:chExt cx="6350000" cy="6350000"/>
          </a:xfr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5715000" y="6350000"/>
                  </a:moveTo>
                  <a:lnTo>
                    <a:pt x="635000" y="6350000"/>
                  </a:lnTo>
                  <a:cubicBezTo>
                    <a:pt x="284480" y="6350000"/>
                    <a:pt x="0" y="6065520"/>
                    <a:pt x="0" y="5715000"/>
                  </a:cubicBezTo>
                  <a:lnTo>
                    <a:pt x="0" y="635000"/>
                  </a:lnTo>
                  <a:cubicBezTo>
                    <a:pt x="0" y="284480"/>
                    <a:pt x="284480" y="0"/>
                    <a:pt x="635000" y="0"/>
                  </a:cubicBezTo>
                  <a:lnTo>
                    <a:pt x="5715000" y="0"/>
                  </a:lnTo>
                  <a:cubicBezTo>
                    <a:pt x="6065520" y="0"/>
                    <a:pt x="6350000" y="284480"/>
                    <a:pt x="6350000" y="635000"/>
                  </a:cubicBezTo>
                  <a:lnTo>
                    <a:pt x="6350000" y="5715000"/>
                  </a:lnTo>
                  <a:cubicBezTo>
                    <a:pt x="6350000" y="6065520"/>
                    <a:pt x="6065520" y="6350000"/>
                    <a:pt x="5715000" y="6350000"/>
                  </a:cubicBezTo>
                  <a:close/>
                </a:path>
              </a:pathLst>
            </a:custGeom>
            <a:grpFill/>
          </p:spPr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8298106" y="685800"/>
            <a:ext cx="1664454" cy="1664454"/>
            <a:chOff x="0" y="0"/>
            <a:chExt cx="6350000" cy="6350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5715000" y="6350000"/>
                  </a:moveTo>
                  <a:lnTo>
                    <a:pt x="635000" y="6350000"/>
                  </a:lnTo>
                  <a:cubicBezTo>
                    <a:pt x="284480" y="6350000"/>
                    <a:pt x="0" y="6065520"/>
                    <a:pt x="0" y="5715000"/>
                  </a:cubicBezTo>
                  <a:lnTo>
                    <a:pt x="0" y="635000"/>
                  </a:lnTo>
                  <a:cubicBezTo>
                    <a:pt x="0" y="284480"/>
                    <a:pt x="284480" y="0"/>
                    <a:pt x="635000" y="0"/>
                  </a:cubicBezTo>
                  <a:lnTo>
                    <a:pt x="5715000" y="0"/>
                  </a:lnTo>
                  <a:cubicBezTo>
                    <a:pt x="6065520" y="0"/>
                    <a:pt x="6350000" y="284480"/>
                    <a:pt x="6350000" y="635000"/>
                  </a:cubicBezTo>
                  <a:lnTo>
                    <a:pt x="6350000" y="5715000"/>
                  </a:lnTo>
                  <a:cubicBezTo>
                    <a:pt x="6350000" y="6065520"/>
                    <a:pt x="6065520" y="6350000"/>
                    <a:pt x="5715000" y="6350000"/>
                  </a:cubicBezTo>
                  <a:close/>
                </a:path>
              </a:pathLst>
            </a:custGeom>
            <a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8298106" y="3559848"/>
            <a:ext cx="1664454" cy="1664454"/>
            <a:chOff x="0" y="0"/>
            <a:chExt cx="6350000" cy="63500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5715000" y="6350000"/>
                  </a:moveTo>
                  <a:lnTo>
                    <a:pt x="635000" y="6350000"/>
                  </a:lnTo>
                  <a:cubicBezTo>
                    <a:pt x="284480" y="6350000"/>
                    <a:pt x="0" y="6065520"/>
                    <a:pt x="0" y="5715000"/>
                  </a:cubicBezTo>
                  <a:lnTo>
                    <a:pt x="0" y="635000"/>
                  </a:lnTo>
                  <a:cubicBezTo>
                    <a:pt x="0" y="284480"/>
                    <a:pt x="284480" y="0"/>
                    <a:pt x="635000" y="0"/>
                  </a:cubicBezTo>
                  <a:lnTo>
                    <a:pt x="5715000" y="0"/>
                  </a:lnTo>
                  <a:cubicBezTo>
                    <a:pt x="6065520" y="0"/>
                    <a:pt x="6350000" y="284480"/>
                    <a:pt x="6350000" y="635000"/>
                  </a:cubicBezTo>
                  <a:lnTo>
                    <a:pt x="6350000" y="5715000"/>
                  </a:lnTo>
                  <a:cubicBezTo>
                    <a:pt x="6350000" y="6065520"/>
                    <a:pt x="6065520" y="6350000"/>
                    <a:pt x="5715000" y="6350000"/>
                  </a:cubicBezTo>
                  <a:close/>
                </a:path>
              </a:pathLst>
            </a:custGeom>
            <a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 dirty="0"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5498701" y="2466294"/>
            <a:ext cx="2025733" cy="450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775"/>
              </a:lnSpc>
            </a:pPr>
            <a:r>
              <a:rPr lang="en-US" sz="1268" dirty="0">
                <a:solidFill>
                  <a:srgbClr val="000000"/>
                </a:solidFill>
                <a:latin typeface="Poppins ExtraBold" panose="00000900000000000000" pitchFamily="2" charset="0"/>
                <a:cs typeface="Poppins ExtraBold" panose="00000900000000000000" pitchFamily="2" charset="0"/>
              </a:rPr>
              <a:t>KESHAV NAGAR  </a:t>
            </a:r>
          </a:p>
          <a:p>
            <a:pPr algn="just">
              <a:lnSpc>
                <a:spcPts val="1775"/>
              </a:lnSpc>
              <a:spcBef>
                <a:spcPct val="0"/>
              </a:spcBef>
            </a:pPr>
            <a:endParaRPr lang="en-US" sz="1268" dirty="0">
              <a:solidFill>
                <a:srgbClr val="000000"/>
              </a:solidFill>
              <a:latin typeface="Poppins ExtraBold" panose="00000900000000000000" pitchFamily="2" charset="0"/>
              <a:cs typeface="Poppins ExtraBold" panose="00000900000000000000" pitchFamily="2" charset="0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5551348" y="5397085"/>
            <a:ext cx="1756992" cy="218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775"/>
              </a:lnSpc>
              <a:spcBef>
                <a:spcPct val="0"/>
              </a:spcBef>
            </a:pPr>
            <a:r>
              <a:rPr lang="en-US" sz="1268" dirty="0">
                <a:solidFill>
                  <a:srgbClr val="000000"/>
                </a:solidFill>
                <a:latin typeface="Poppins ExtraBold" panose="00000900000000000000" pitchFamily="2" charset="0"/>
                <a:cs typeface="Poppins ExtraBold" panose="00000900000000000000" pitchFamily="2" charset="0"/>
              </a:rPr>
              <a:t>MAHABALESHWAR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224398" y="2507376"/>
            <a:ext cx="1756992" cy="4494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775"/>
              </a:lnSpc>
            </a:pPr>
            <a:r>
              <a:rPr lang="en-US" sz="1268" dirty="0">
                <a:solidFill>
                  <a:srgbClr val="000000"/>
                </a:solidFill>
                <a:latin typeface="Poppins ExtraBold" panose="00000900000000000000" pitchFamily="2" charset="0"/>
                <a:cs typeface="Poppins ExtraBold" panose="00000900000000000000" pitchFamily="2" charset="0"/>
              </a:rPr>
              <a:t> HANDEWADI</a:t>
            </a:r>
          </a:p>
          <a:p>
            <a:pPr algn="just">
              <a:lnSpc>
                <a:spcPts val="1775"/>
              </a:lnSpc>
              <a:spcBef>
                <a:spcPct val="0"/>
              </a:spcBef>
            </a:pPr>
            <a:endParaRPr lang="en-US" sz="1268" dirty="0">
              <a:solidFill>
                <a:srgbClr val="000000"/>
              </a:solidFill>
              <a:latin typeface="Poppins ExtraBold" panose="00000900000000000000" pitchFamily="2" charset="0"/>
              <a:cs typeface="Poppins ExtraBold" panose="00000900000000000000" pitchFamily="2" charset="0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8298106" y="5397085"/>
            <a:ext cx="1756992" cy="4494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775"/>
              </a:lnSpc>
            </a:pPr>
            <a:r>
              <a:rPr lang="en-US" sz="1268" dirty="0">
                <a:solidFill>
                  <a:srgbClr val="000000"/>
                </a:solidFill>
                <a:latin typeface="Poppins ExtraBold" panose="00000900000000000000" pitchFamily="2" charset="0"/>
                <a:cs typeface="Poppins ExtraBold" panose="00000900000000000000" pitchFamily="2" charset="0"/>
              </a:rPr>
              <a:t>KUNJIRWADI</a:t>
            </a:r>
          </a:p>
          <a:p>
            <a:pPr algn="just">
              <a:lnSpc>
                <a:spcPts val="1775"/>
              </a:lnSpc>
              <a:spcBef>
                <a:spcPct val="0"/>
              </a:spcBef>
            </a:pPr>
            <a:endParaRPr lang="en-US" sz="1268" dirty="0">
              <a:solidFill>
                <a:srgbClr val="000000"/>
              </a:solidFill>
              <a:latin typeface="Poppins ExtraBold" panose="00000900000000000000" pitchFamily="2" charset="0"/>
              <a:cs typeface="Poppins ExtraBold" panose="00000900000000000000" pitchFamily="2" charset="0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5498701" y="2744411"/>
            <a:ext cx="2121299" cy="7290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375"/>
              </a:lnSpc>
            </a:pPr>
            <a:r>
              <a:rPr lang="en-US" sz="1450" dirty="0">
                <a:solidFill>
                  <a:srgbClr val="000000"/>
                </a:solidFill>
                <a:latin typeface="Sakkal Majalla" panose="02000000000000000000" pitchFamily="2" charset="-78"/>
                <a:cs typeface="Sakkal Majalla" panose="02000000000000000000" pitchFamily="2" charset="-78"/>
              </a:rPr>
              <a:t>Different Amenities at Cheaper Cost, Located at the Center from </a:t>
            </a:r>
            <a:r>
              <a:rPr lang="en-US" sz="1450" dirty="0" err="1">
                <a:solidFill>
                  <a:srgbClr val="000000"/>
                </a:solidFill>
                <a:latin typeface="Sakkal Majalla" panose="02000000000000000000" pitchFamily="2" charset="-78"/>
                <a:cs typeface="Sakkal Majalla" panose="02000000000000000000" pitchFamily="2" charset="-78"/>
              </a:rPr>
              <a:t>Kharadi</a:t>
            </a:r>
            <a:r>
              <a:rPr lang="en-US" sz="1450" dirty="0">
                <a:solidFill>
                  <a:srgbClr val="000000"/>
                </a:solidFill>
                <a:latin typeface="Sakkal Majalla" panose="02000000000000000000" pitchFamily="2" charset="-78"/>
                <a:cs typeface="Sakkal Majalla" panose="02000000000000000000" pitchFamily="2" charset="-78"/>
              </a:rPr>
              <a:t> and Magarpatta</a:t>
            </a:r>
          </a:p>
          <a:p>
            <a:pPr>
              <a:lnSpc>
                <a:spcPts val="1375"/>
              </a:lnSpc>
              <a:spcBef>
                <a:spcPct val="0"/>
              </a:spcBef>
            </a:pPr>
            <a:endParaRPr lang="en-US" sz="1450" dirty="0">
              <a:solidFill>
                <a:srgbClr val="000000"/>
              </a:solidFill>
              <a:latin typeface="Sakkal Majalla" panose="02000000000000000000" pitchFamily="2" charset="-78"/>
              <a:cs typeface="Sakkal Majalla" panose="02000000000000000000" pitchFamily="2" charset="-78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5551348" y="5682566"/>
            <a:ext cx="2025733" cy="3757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75"/>
              </a:lnSpc>
              <a:spcBef>
                <a:spcPct val="0"/>
              </a:spcBef>
            </a:pPr>
            <a:r>
              <a:rPr lang="en-US" sz="1600" i="0" dirty="0">
                <a:effectLst/>
                <a:latin typeface="Sakkal Majalla" panose="02000000000000000000" pitchFamily="2" charset="-78"/>
                <a:cs typeface="Sakkal Majalla" panose="02000000000000000000" pitchFamily="2" charset="-78"/>
              </a:rPr>
              <a:t>Residential land / Plots in</a:t>
            </a:r>
          </a:p>
          <a:p>
            <a:pPr>
              <a:lnSpc>
                <a:spcPts val="1375"/>
              </a:lnSpc>
              <a:spcBef>
                <a:spcPct val="0"/>
              </a:spcBef>
            </a:pPr>
            <a:r>
              <a:rPr lang="en-US" sz="1600" i="0" dirty="0">
                <a:effectLst/>
                <a:latin typeface="Sakkal Majalla" panose="02000000000000000000" pitchFamily="2" charset="-78"/>
                <a:cs typeface="Sakkal Majalla" panose="02000000000000000000" pitchFamily="2" charset="-78"/>
              </a:rPr>
              <a:t> Mahabaleshwar</a:t>
            </a:r>
            <a:endParaRPr lang="en-US" sz="1450" dirty="0">
              <a:latin typeface="Sakkal Majalla" panose="02000000000000000000" pitchFamily="2" charset="-78"/>
              <a:cs typeface="Sakkal Majalla" panose="02000000000000000000" pitchFamily="2" charset="-78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8298106" y="5682566"/>
            <a:ext cx="2025733" cy="7290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75"/>
              </a:lnSpc>
            </a:pPr>
            <a:r>
              <a:rPr lang="en-US" sz="1450" dirty="0">
                <a:solidFill>
                  <a:srgbClr val="000000"/>
                </a:solidFill>
                <a:latin typeface="Sakkal Majalla" panose="02000000000000000000" pitchFamily="2" charset="-78"/>
                <a:cs typeface="Sakkal Majalla" panose="02000000000000000000" pitchFamily="2" charset="-78"/>
              </a:rPr>
              <a:t>Luxury Amenities, Located in </a:t>
            </a:r>
            <a:r>
              <a:rPr lang="en-US" sz="1450" dirty="0" err="1">
                <a:solidFill>
                  <a:srgbClr val="000000"/>
                </a:solidFill>
                <a:latin typeface="Sakkal Majalla" panose="02000000000000000000" pitchFamily="2" charset="-78"/>
                <a:cs typeface="Sakkal Majalla" panose="02000000000000000000" pitchFamily="2" charset="-78"/>
              </a:rPr>
              <a:t>Neighbourhood</a:t>
            </a:r>
            <a:r>
              <a:rPr lang="en-US" sz="1450" dirty="0">
                <a:solidFill>
                  <a:srgbClr val="000000"/>
                </a:solidFill>
                <a:latin typeface="Sakkal Majalla" panose="02000000000000000000" pitchFamily="2" charset="-78"/>
                <a:cs typeface="Sakkal Majalla" panose="02000000000000000000" pitchFamily="2" charset="-78"/>
              </a:rPr>
              <a:t> of Renowned Developers and Townships</a:t>
            </a:r>
          </a:p>
          <a:p>
            <a:pPr>
              <a:lnSpc>
                <a:spcPts val="1375"/>
              </a:lnSpc>
              <a:spcBef>
                <a:spcPct val="0"/>
              </a:spcBef>
            </a:pPr>
            <a:endParaRPr lang="en-US" sz="1450" dirty="0">
              <a:solidFill>
                <a:srgbClr val="000000"/>
              </a:solidFill>
              <a:latin typeface="Sakkal Majalla" panose="02000000000000000000" pitchFamily="2" charset="-78"/>
              <a:cs typeface="Sakkal Majalla" panose="02000000000000000000" pitchFamily="2" charset="-78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829765" y="1677237"/>
            <a:ext cx="2980918" cy="17517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81"/>
              </a:lnSpc>
            </a:pPr>
            <a:r>
              <a:rPr lang="en-US" sz="3250" dirty="0">
                <a:solidFill>
                  <a:srgbClr val="000000"/>
                </a:solidFill>
                <a:latin typeface="Poppins ExtraBold" panose="00000900000000000000" pitchFamily="2" charset="0"/>
                <a:cs typeface="Poppins ExtraBold" panose="00000900000000000000" pitchFamily="2" charset="0"/>
              </a:rPr>
              <a:t>Projects all over Pune and Maharashtra</a:t>
            </a:r>
          </a:p>
        </p:txBody>
      </p:sp>
      <p:sp>
        <p:nvSpPr>
          <p:cNvPr id="21" name="TextBox 10">
            <a:extLst>
              <a:ext uri="{FF2B5EF4-FFF2-40B4-BE49-F238E27FC236}">
                <a16:creationId xmlns:a16="http://schemas.microsoft.com/office/drawing/2014/main" id="{8D765102-6EAA-379D-0ACD-21FE763F673F}"/>
              </a:ext>
            </a:extLst>
          </p:cNvPr>
          <p:cNvSpPr txBox="1"/>
          <p:nvPr/>
        </p:nvSpPr>
        <p:spPr>
          <a:xfrm>
            <a:off x="1491753" y="5380754"/>
            <a:ext cx="3869902" cy="10933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50"/>
              </a:lnSpc>
            </a:pPr>
            <a:r>
              <a:rPr lang="en-US" sz="4050" spc="97" dirty="0">
                <a:solidFill>
                  <a:srgbClr val="FF0000"/>
                </a:solidFill>
                <a:latin typeface="Poppins ExtraBold"/>
              </a:rPr>
              <a:t>AVIGHNA DEVELOPERS</a:t>
            </a:r>
          </a:p>
        </p:txBody>
      </p:sp>
      <p:sp>
        <p:nvSpPr>
          <p:cNvPr id="22" name="TextBox 16">
            <a:extLst>
              <a:ext uri="{FF2B5EF4-FFF2-40B4-BE49-F238E27FC236}">
                <a16:creationId xmlns:a16="http://schemas.microsoft.com/office/drawing/2014/main" id="{1223AD02-90E8-B77B-FD6E-760BD2E2A3DB}"/>
              </a:ext>
            </a:extLst>
          </p:cNvPr>
          <p:cNvSpPr txBox="1"/>
          <p:nvPr/>
        </p:nvSpPr>
        <p:spPr>
          <a:xfrm>
            <a:off x="8224398" y="2796624"/>
            <a:ext cx="2025733" cy="5495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375"/>
              </a:lnSpc>
            </a:pPr>
            <a:r>
              <a:rPr lang="en-US" sz="1450" dirty="0">
                <a:solidFill>
                  <a:srgbClr val="000000"/>
                </a:solidFill>
                <a:latin typeface="Sakkal Majalla" panose="02000000000000000000" pitchFamily="2" charset="-78"/>
                <a:cs typeface="Sakkal Majalla" panose="02000000000000000000" pitchFamily="2" charset="-78"/>
              </a:rPr>
              <a:t>Well-known Gated Community in  </a:t>
            </a:r>
            <a:r>
              <a:rPr lang="en-US" sz="1450" dirty="0" err="1">
                <a:solidFill>
                  <a:srgbClr val="000000"/>
                </a:solidFill>
                <a:latin typeface="Sakkal Majalla" panose="02000000000000000000" pitchFamily="2" charset="-78"/>
                <a:cs typeface="Sakkal Majalla" panose="02000000000000000000" pitchFamily="2" charset="-78"/>
              </a:rPr>
              <a:t>Handewadi</a:t>
            </a:r>
            <a:r>
              <a:rPr lang="en-US" sz="1450" dirty="0">
                <a:solidFill>
                  <a:srgbClr val="000000"/>
                </a:solidFill>
                <a:latin typeface="Sakkal Majalla" panose="02000000000000000000" pitchFamily="2" charset="-78"/>
                <a:cs typeface="Sakkal Majalla" panose="02000000000000000000" pitchFamily="2" charset="-78"/>
              </a:rPr>
              <a:t> with premium Amenities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880608" y="-80881"/>
            <a:ext cx="13369849" cy="7008979"/>
            <a:chOff x="0" y="0"/>
            <a:chExt cx="17826465" cy="9345306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t="10657" b="10657"/>
            <a:stretch>
              <a:fillRect/>
            </a:stretch>
          </p:blipFill>
          <p:spPr>
            <a:xfrm flipH="1">
              <a:off x="0" y="0"/>
              <a:ext cx="17826465" cy="9345306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3401700" y="1151651"/>
            <a:ext cx="5388599" cy="4543915"/>
            <a:chOff x="0" y="0"/>
            <a:chExt cx="2588636" cy="218285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588636" cy="2182857"/>
            </a:xfrm>
            <a:custGeom>
              <a:avLst/>
              <a:gdLst/>
              <a:ahLst/>
              <a:cxnLst/>
              <a:rect l="l" t="t" r="r" b="b"/>
              <a:pathLst>
                <a:path w="2588636" h="2182857">
                  <a:moveTo>
                    <a:pt x="2464176" y="2182857"/>
                  </a:moveTo>
                  <a:lnTo>
                    <a:pt x="124460" y="2182857"/>
                  </a:lnTo>
                  <a:cubicBezTo>
                    <a:pt x="55880" y="2182857"/>
                    <a:pt x="0" y="2126977"/>
                    <a:pt x="0" y="205839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464176" y="0"/>
                  </a:lnTo>
                  <a:cubicBezTo>
                    <a:pt x="2532756" y="0"/>
                    <a:pt x="2588636" y="55880"/>
                    <a:pt x="2588636" y="124460"/>
                  </a:cubicBezTo>
                  <a:lnTo>
                    <a:pt x="2588636" y="2058397"/>
                  </a:lnTo>
                  <a:cubicBezTo>
                    <a:pt x="2588636" y="2126977"/>
                    <a:pt x="2532756" y="2182857"/>
                    <a:pt x="2464176" y="2182857"/>
                  </a:cubicBezTo>
                  <a:close/>
                </a:path>
              </a:pathLst>
            </a:custGeom>
            <a:solidFill>
              <a:srgbClr val="FF5757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4332747" y="1815055"/>
            <a:ext cx="3429226" cy="5409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50"/>
              </a:lnSpc>
            </a:pPr>
            <a:r>
              <a:rPr lang="en-US" sz="4050" spc="97" dirty="0">
                <a:solidFill>
                  <a:srgbClr val="FFFFFF"/>
                </a:solidFill>
                <a:latin typeface="Cerebri Bold Bold"/>
              </a:rPr>
              <a:t>Contact Us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4306651" y="3661973"/>
            <a:ext cx="423750" cy="42375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4306651" y="4199058"/>
            <a:ext cx="423750" cy="42375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4864395" y="3759383"/>
            <a:ext cx="3365205" cy="2308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802"/>
              </a:lnSpc>
            </a:pPr>
            <a:r>
              <a:rPr lang="en-US" sz="1502" spc="1" dirty="0">
                <a:solidFill>
                  <a:srgbClr val="FFFFFF"/>
                </a:solidFill>
                <a:latin typeface="Open Sans Bold"/>
              </a:rPr>
              <a:t>avighna.developers01@gmail.com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864395" y="4296467"/>
            <a:ext cx="1478182" cy="2221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802"/>
              </a:lnSpc>
            </a:pPr>
            <a:r>
              <a:rPr lang="en-US" sz="1502" spc="1" dirty="0">
                <a:solidFill>
                  <a:srgbClr val="FFFFFF"/>
                </a:solidFill>
                <a:latin typeface="Open Sans Bold"/>
              </a:rPr>
              <a:t>+917499400853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190485" y="2528046"/>
            <a:ext cx="4039115" cy="9387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369"/>
              </a:lnSpc>
            </a:pPr>
            <a:r>
              <a:rPr lang="en-US" sz="2400" spc="1" dirty="0">
                <a:solidFill>
                  <a:srgbClr val="FFFFFF"/>
                </a:solidFill>
                <a:latin typeface="Sakkal Majalla" panose="02000000000000000000" pitchFamily="2" charset="-78"/>
                <a:cs typeface="Sakkal Majalla" panose="02000000000000000000" pitchFamily="2" charset="-78"/>
              </a:rPr>
              <a:t>Address - office no. 404, Gandharva Capital, Bhosale Nagar, Hadapsar </a:t>
            </a:r>
            <a:br>
              <a:rPr lang="en-US" sz="2400" spc="1" dirty="0">
                <a:solidFill>
                  <a:srgbClr val="FFFFFF"/>
                </a:solidFill>
                <a:latin typeface="Sakkal Majalla" panose="02000000000000000000" pitchFamily="2" charset="-78"/>
                <a:cs typeface="Sakkal Majalla" panose="02000000000000000000" pitchFamily="2" charset="-78"/>
              </a:rPr>
            </a:br>
            <a:r>
              <a:rPr lang="en-US" sz="2400" spc="1" dirty="0">
                <a:solidFill>
                  <a:srgbClr val="FFFFFF"/>
                </a:solidFill>
                <a:latin typeface="Sakkal Majalla" panose="02000000000000000000" pitchFamily="2" charset="-78"/>
                <a:cs typeface="Sakkal Majalla" panose="02000000000000000000" pitchFamily="2" charset="-78"/>
              </a:rPr>
              <a:t>Pune - 411028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3709362" y="6177698"/>
            <a:ext cx="4675995" cy="2559045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4332747" y="-1179101"/>
            <a:ext cx="3657600" cy="200170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265880" y="-178708"/>
            <a:ext cx="391720" cy="7086925"/>
            <a:chOff x="0" y="0"/>
            <a:chExt cx="261062" cy="4794611"/>
          </a:xfrm>
          <a:solidFill>
            <a:srgbClr val="FF5757"/>
          </a:solidFill>
        </p:grpSpPr>
        <p:sp>
          <p:nvSpPr>
            <p:cNvPr id="3" name="Freeform 3"/>
            <p:cNvSpPr/>
            <p:nvPr/>
          </p:nvSpPr>
          <p:spPr>
            <a:xfrm>
              <a:off x="0" y="0"/>
              <a:ext cx="261062" cy="4794611"/>
            </a:xfrm>
            <a:custGeom>
              <a:avLst/>
              <a:gdLst/>
              <a:ahLst/>
              <a:cxnLst/>
              <a:rect l="l" t="t" r="r" b="b"/>
              <a:pathLst>
                <a:path w="261062" h="4794611">
                  <a:moveTo>
                    <a:pt x="0" y="0"/>
                  </a:moveTo>
                  <a:lnTo>
                    <a:pt x="261062" y="0"/>
                  </a:lnTo>
                  <a:lnTo>
                    <a:pt x="261062" y="4794611"/>
                  </a:lnTo>
                  <a:lnTo>
                    <a:pt x="0" y="4794611"/>
                  </a:lnTo>
                  <a:close/>
                </a:path>
              </a:pathLst>
            </a:custGeom>
            <a:grpFill/>
          </p:spPr>
        </p:sp>
      </p:grpSp>
      <p:grpSp>
        <p:nvGrpSpPr>
          <p:cNvPr id="4" name="Group 4"/>
          <p:cNvGrpSpPr/>
          <p:nvPr/>
        </p:nvGrpSpPr>
        <p:grpSpPr>
          <a:xfrm>
            <a:off x="7805004" y="-106432"/>
            <a:ext cx="501958" cy="7086925"/>
            <a:chOff x="0" y="0"/>
            <a:chExt cx="250196" cy="4794611"/>
          </a:xfrm>
          <a:solidFill>
            <a:srgbClr val="FF5757"/>
          </a:solidFill>
        </p:grpSpPr>
        <p:sp>
          <p:nvSpPr>
            <p:cNvPr id="5" name="Freeform 5"/>
            <p:cNvSpPr/>
            <p:nvPr/>
          </p:nvSpPr>
          <p:spPr>
            <a:xfrm>
              <a:off x="0" y="0"/>
              <a:ext cx="250196" cy="4794611"/>
            </a:xfrm>
            <a:custGeom>
              <a:avLst/>
              <a:gdLst/>
              <a:ahLst/>
              <a:cxnLst/>
              <a:rect l="l" t="t" r="r" b="b"/>
              <a:pathLst>
                <a:path w="250196" h="4794611">
                  <a:moveTo>
                    <a:pt x="0" y="0"/>
                  </a:moveTo>
                  <a:lnTo>
                    <a:pt x="250196" y="0"/>
                  </a:lnTo>
                  <a:lnTo>
                    <a:pt x="250196" y="4794611"/>
                  </a:lnTo>
                  <a:lnTo>
                    <a:pt x="0" y="4794611"/>
                  </a:lnTo>
                  <a:close/>
                </a:path>
              </a:pathLst>
            </a:custGeom>
            <a:grpFill/>
          </p:spPr>
        </p:sp>
      </p:grpSp>
      <p:grpSp>
        <p:nvGrpSpPr>
          <p:cNvPr id="6" name="Group 6"/>
          <p:cNvGrpSpPr/>
          <p:nvPr/>
        </p:nvGrpSpPr>
        <p:grpSpPr>
          <a:xfrm>
            <a:off x="-523498" y="-106432"/>
            <a:ext cx="3852999" cy="7086925"/>
            <a:chOff x="0" y="0"/>
            <a:chExt cx="5137332" cy="9449234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2"/>
            <a:srcRect l="53023" r="10754"/>
            <a:stretch>
              <a:fillRect/>
            </a:stretch>
          </p:blipFill>
          <p:spPr>
            <a:xfrm>
              <a:off x="0" y="0"/>
              <a:ext cx="5137332" cy="9449234"/>
            </a:xfrm>
            <a:prstGeom prst="rect">
              <a:avLst/>
            </a:prstGeom>
          </p:spPr>
        </p:pic>
      </p:grpSp>
      <p:grpSp>
        <p:nvGrpSpPr>
          <p:cNvPr id="8" name="Group 8"/>
          <p:cNvGrpSpPr/>
          <p:nvPr/>
        </p:nvGrpSpPr>
        <p:grpSpPr>
          <a:xfrm>
            <a:off x="8162408" y="-250984"/>
            <a:ext cx="4442928" cy="7231478"/>
            <a:chOff x="0" y="0"/>
            <a:chExt cx="5923904" cy="9641970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/>
            <a:srcRect l="29533" r="29533"/>
            <a:stretch>
              <a:fillRect/>
            </a:stretch>
          </p:blipFill>
          <p:spPr>
            <a:xfrm>
              <a:off x="0" y="0"/>
              <a:ext cx="5923904" cy="9641970"/>
            </a:xfrm>
            <a:prstGeom prst="rect">
              <a:avLst/>
            </a:prstGeom>
          </p:spPr>
        </p:pic>
      </p:grpSp>
      <p:sp>
        <p:nvSpPr>
          <p:cNvPr id="10" name="AutoShape 10"/>
          <p:cNvSpPr/>
          <p:nvPr/>
        </p:nvSpPr>
        <p:spPr>
          <a:xfrm>
            <a:off x="4876800" y="3505200"/>
            <a:ext cx="1709003" cy="0"/>
          </a:xfrm>
          <a:prstGeom prst="line">
            <a:avLst/>
          </a:prstGeom>
          <a:ln w="28575" cap="rnd">
            <a:solidFill>
              <a:srgbClr val="94765F"/>
            </a:solidFill>
            <a:prstDash val="solid"/>
            <a:headEnd type="arrow" w="med" len="sm"/>
            <a:tailEnd type="arrow" w="med" len="sm"/>
          </a:ln>
        </p:spPr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278808" y="604583"/>
            <a:ext cx="1181251" cy="1181251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9766849" y="5127022"/>
            <a:ext cx="1181251" cy="1181251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3992303" y="2717973"/>
            <a:ext cx="3565972" cy="6097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90"/>
              </a:lnSpc>
            </a:pPr>
            <a:r>
              <a:rPr lang="en-US" sz="4500" dirty="0">
                <a:solidFill>
                  <a:srgbClr val="FF3535"/>
                </a:solidFill>
                <a:latin typeface="Poppins ExtraBold" panose="00000900000000000000" pitchFamily="2" charset="0"/>
                <a:cs typeface="Poppins ExtraBold" panose="00000900000000000000" pitchFamily="2" charset="0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H="1">
            <a:off x="9098954" y="0"/>
            <a:ext cx="3560874" cy="8001963"/>
          </a:xfrm>
          <a:prstGeom prst="rect">
            <a:avLst/>
          </a:prstGeom>
        </p:spPr>
      </p:pic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5681834" y="992945"/>
            <a:ext cx="4991727" cy="4991727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51270"/>
            </a:xfrm>
            <a:custGeom>
              <a:avLst/>
              <a:gdLst/>
              <a:ahLst/>
              <a:cxnLst/>
              <a:rect l="l" t="t" r="r" b="b"/>
              <a:pathLst>
                <a:path w="6350000" h="635127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cubicBezTo>
                    <a:pt x="6350000" y="394970"/>
                    <a:pt x="6350000" y="39497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5955030" y="6351270"/>
                  </a:ln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ubicBezTo>
                    <a:pt x="0" y="5955030"/>
                    <a:pt x="0" y="5955030"/>
                    <a:pt x="0" y="5955030"/>
                  </a:cubicBezTo>
                  <a:close/>
                </a:path>
              </a:pathLst>
            </a:custGeom>
            <a:blipFill>
              <a:blip r:embed="rId4"/>
              <a:stretch>
                <a:fillRect l="-24921" r="-24921"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1641977" y="1657767"/>
            <a:ext cx="5242752" cy="3662081"/>
            <a:chOff x="0" y="0"/>
            <a:chExt cx="2981744" cy="208275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981744" cy="2082759"/>
            </a:xfrm>
            <a:custGeom>
              <a:avLst/>
              <a:gdLst/>
              <a:ahLst/>
              <a:cxnLst/>
              <a:rect l="l" t="t" r="r" b="b"/>
              <a:pathLst>
                <a:path w="2981744" h="2082759">
                  <a:moveTo>
                    <a:pt x="2857284" y="2082759"/>
                  </a:moveTo>
                  <a:lnTo>
                    <a:pt x="124460" y="2082759"/>
                  </a:lnTo>
                  <a:cubicBezTo>
                    <a:pt x="55880" y="2082759"/>
                    <a:pt x="0" y="2026879"/>
                    <a:pt x="0" y="195829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857285" y="0"/>
                  </a:lnTo>
                  <a:cubicBezTo>
                    <a:pt x="2925864" y="0"/>
                    <a:pt x="2981744" y="55880"/>
                    <a:pt x="2981744" y="124460"/>
                  </a:cubicBezTo>
                  <a:lnTo>
                    <a:pt x="2981744" y="1958299"/>
                  </a:lnTo>
                  <a:cubicBezTo>
                    <a:pt x="2981744" y="2026879"/>
                    <a:pt x="2925864" y="2082759"/>
                    <a:pt x="2857285" y="2082759"/>
                  </a:cubicBezTo>
                  <a:close/>
                </a:path>
              </a:pathLst>
            </a:custGeom>
            <a:solidFill>
              <a:srgbClr val="FF5757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2041074" y="2316354"/>
            <a:ext cx="3519927" cy="6989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268"/>
              </a:lnSpc>
            </a:pPr>
            <a:r>
              <a:rPr lang="en-US" sz="5268" spc="126" dirty="0">
                <a:solidFill>
                  <a:srgbClr val="FFFFFF"/>
                </a:solidFill>
                <a:latin typeface="Poppins ExtraBold" panose="00000900000000000000" pitchFamily="2" charset="0"/>
                <a:cs typeface="Poppins ExtraBold" panose="00000900000000000000" pitchFamily="2" charset="0"/>
              </a:rPr>
              <a:t>About Us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981200" y="3006124"/>
            <a:ext cx="4698096" cy="16671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609"/>
              </a:lnSpc>
            </a:pPr>
            <a:r>
              <a:rPr lang="en-US" sz="2060" spc="1" dirty="0">
                <a:solidFill>
                  <a:srgbClr val="FFFFFF"/>
                </a:solidFill>
                <a:latin typeface="Sakkal Majalla" panose="02000000000000000000" pitchFamily="2" charset="-78"/>
                <a:cs typeface="Sakkal Majalla" panose="02000000000000000000" pitchFamily="2" charset="-78"/>
              </a:rPr>
              <a:t>AVIGHNA DEVELOPER’S, A FASTEST GROWING REAL ESTATE COMPANY IN PUNE, HAVING DEVELOPMENT PROJECTS IN HADAPSAR, PUNE AND MAHABALESHWAR, MAHARASHTRA.</a:t>
            </a:r>
          </a:p>
          <a:p>
            <a:pPr algn="r">
              <a:lnSpc>
                <a:spcPts val="2609"/>
              </a:lnSpc>
            </a:pPr>
            <a:endParaRPr lang="en-US" sz="2060" spc="1" dirty="0">
              <a:solidFill>
                <a:srgbClr val="FFFFFF"/>
              </a:solidFill>
              <a:latin typeface="Sakkal Majalla" panose="02000000000000000000" pitchFamily="2" charset="-78"/>
              <a:cs typeface="Sakkal Majalla" panose="02000000000000000000" pitchFamily="2" charset="-78"/>
            </a:endParaRP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-5400000">
            <a:off x="-2451313" y="2366668"/>
            <a:ext cx="4572000" cy="250213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1276385"/>
            <a:ext cx="12192000" cy="4671396"/>
            <a:chOff x="0" y="0"/>
            <a:chExt cx="17665031" cy="6228528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t="53138" b="10181"/>
            <a:stretch>
              <a:fillRect/>
            </a:stretch>
          </p:blipFill>
          <p:spPr>
            <a:xfrm>
              <a:off x="0" y="0"/>
              <a:ext cx="17665031" cy="6228528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1836349" y="-38505"/>
            <a:ext cx="8688644" cy="2090469"/>
            <a:chOff x="0" y="0"/>
            <a:chExt cx="4941548" cy="2082759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941548" cy="2082759"/>
            </a:xfrm>
            <a:custGeom>
              <a:avLst/>
              <a:gdLst/>
              <a:ahLst/>
              <a:cxnLst/>
              <a:rect l="l" t="t" r="r" b="b"/>
              <a:pathLst>
                <a:path w="4941548" h="2082759">
                  <a:moveTo>
                    <a:pt x="4817088" y="2082759"/>
                  </a:moveTo>
                  <a:lnTo>
                    <a:pt x="124460" y="2082759"/>
                  </a:lnTo>
                  <a:cubicBezTo>
                    <a:pt x="55880" y="2082759"/>
                    <a:pt x="0" y="2026879"/>
                    <a:pt x="0" y="195829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817089" y="0"/>
                  </a:lnTo>
                  <a:cubicBezTo>
                    <a:pt x="4885668" y="0"/>
                    <a:pt x="4941548" y="55880"/>
                    <a:pt x="4941548" y="124460"/>
                  </a:cubicBezTo>
                  <a:lnTo>
                    <a:pt x="4941548" y="1958299"/>
                  </a:lnTo>
                  <a:cubicBezTo>
                    <a:pt x="4941548" y="2026879"/>
                    <a:pt x="4885668" y="2082759"/>
                    <a:pt x="4817089" y="2082759"/>
                  </a:cubicBezTo>
                  <a:close/>
                </a:path>
              </a:pathLst>
            </a:custGeom>
            <a:solidFill>
              <a:srgbClr val="FF5757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646771" y="5878701"/>
            <a:ext cx="9067800" cy="979299"/>
            <a:chOff x="0" y="968801"/>
            <a:chExt cx="4941548" cy="1113958"/>
          </a:xfrm>
        </p:grpSpPr>
        <p:sp>
          <p:nvSpPr>
            <p:cNvPr id="7" name="Freeform 7"/>
            <p:cNvSpPr/>
            <p:nvPr/>
          </p:nvSpPr>
          <p:spPr>
            <a:xfrm>
              <a:off x="0" y="968801"/>
              <a:ext cx="4941548" cy="1113958"/>
            </a:xfrm>
            <a:custGeom>
              <a:avLst/>
              <a:gdLst/>
              <a:ahLst/>
              <a:cxnLst/>
              <a:rect l="l" t="t" r="r" b="b"/>
              <a:pathLst>
                <a:path w="4941548" h="2082759">
                  <a:moveTo>
                    <a:pt x="4817088" y="2082759"/>
                  </a:moveTo>
                  <a:lnTo>
                    <a:pt x="124460" y="2082759"/>
                  </a:lnTo>
                  <a:cubicBezTo>
                    <a:pt x="55880" y="2082759"/>
                    <a:pt x="0" y="2026879"/>
                    <a:pt x="0" y="195829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817089" y="0"/>
                  </a:lnTo>
                  <a:cubicBezTo>
                    <a:pt x="4885668" y="0"/>
                    <a:pt x="4941548" y="55880"/>
                    <a:pt x="4941548" y="124460"/>
                  </a:cubicBezTo>
                  <a:lnTo>
                    <a:pt x="4941548" y="1958299"/>
                  </a:lnTo>
                  <a:cubicBezTo>
                    <a:pt x="4941548" y="2026879"/>
                    <a:pt x="4885668" y="2082759"/>
                    <a:pt x="4817089" y="2082759"/>
                  </a:cubicBezTo>
                  <a:close/>
                </a:path>
              </a:pathLst>
            </a:custGeom>
            <a:solidFill>
              <a:srgbClr val="FF5757"/>
            </a:solidFill>
          </p:spPr>
        </p:sp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9579545" y="-803839"/>
            <a:ext cx="2978720" cy="1630172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704270" y="2856598"/>
            <a:ext cx="1690587" cy="925212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2911167" y="745005"/>
            <a:ext cx="6369665" cy="6027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06"/>
              </a:lnSpc>
            </a:pPr>
            <a:r>
              <a:rPr lang="en-US" sz="4022" spc="96" dirty="0">
                <a:solidFill>
                  <a:srgbClr val="FFFFFF"/>
                </a:solidFill>
                <a:latin typeface="Poppins ExtraBold" panose="00000900000000000000" pitchFamily="2" charset="0"/>
                <a:cs typeface="Poppins ExtraBold" panose="00000900000000000000" pitchFamily="2" charset="0"/>
              </a:rPr>
              <a:t>Management Team</a:t>
            </a:r>
          </a:p>
        </p:txBody>
      </p:sp>
      <p:pic>
        <p:nvPicPr>
          <p:cNvPr id="19" name="Picture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-847461" y="6123766"/>
            <a:ext cx="3012821" cy="1648835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BB907406-87F2-CB82-9493-36F3E029EF57}"/>
              </a:ext>
            </a:extLst>
          </p:cNvPr>
          <p:cNvGrpSpPr/>
          <p:nvPr/>
        </p:nvGrpSpPr>
        <p:grpSpPr>
          <a:xfrm>
            <a:off x="1969237" y="6128775"/>
            <a:ext cx="2406405" cy="612344"/>
            <a:chOff x="2506650" y="4305041"/>
            <a:chExt cx="2406405" cy="612344"/>
          </a:xfrm>
        </p:grpSpPr>
        <p:sp>
          <p:nvSpPr>
            <p:cNvPr id="20" name="TextBox 14">
              <a:extLst>
                <a:ext uri="{FF2B5EF4-FFF2-40B4-BE49-F238E27FC236}">
                  <a16:creationId xmlns:a16="http://schemas.microsoft.com/office/drawing/2014/main" id="{2E0C6B08-0F78-0B93-C35C-EB8E6C2667AA}"/>
                </a:ext>
              </a:extLst>
            </p:cNvPr>
            <p:cNvSpPr txBox="1"/>
            <p:nvPr/>
          </p:nvSpPr>
          <p:spPr>
            <a:xfrm>
              <a:off x="2811450" y="4671997"/>
              <a:ext cx="2101605" cy="24538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1998"/>
                </a:lnSpc>
              </a:pPr>
              <a:r>
                <a:rPr lang="en-US" sz="1600" dirty="0" err="1">
                  <a:solidFill>
                    <a:srgbClr val="FFFFFF"/>
                  </a:solidFill>
                  <a:latin typeface="Open Sans Bold"/>
                </a:rPr>
                <a:t>Devanand</a:t>
              </a:r>
              <a:r>
                <a:rPr lang="en-US" sz="1600" dirty="0">
                  <a:solidFill>
                    <a:srgbClr val="FFFFFF"/>
                  </a:solidFill>
                  <a:latin typeface="Open Sans Bold"/>
                </a:rPr>
                <a:t> </a:t>
              </a:r>
              <a:r>
                <a:rPr lang="en-US" sz="1600" dirty="0" err="1">
                  <a:solidFill>
                    <a:srgbClr val="FFFFFF"/>
                  </a:solidFill>
                  <a:latin typeface="Open Sans Bold"/>
                </a:rPr>
                <a:t>Bansode</a:t>
              </a:r>
              <a:endParaRPr lang="en-US" sz="1600" dirty="0">
                <a:solidFill>
                  <a:srgbClr val="FFFFFF"/>
                </a:solidFill>
                <a:latin typeface="Open Sans Bold"/>
              </a:endParaRPr>
            </a:p>
          </p:txBody>
        </p:sp>
        <p:sp>
          <p:nvSpPr>
            <p:cNvPr id="21" name="TextBox 15">
              <a:extLst>
                <a:ext uri="{FF2B5EF4-FFF2-40B4-BE49-F238E27FC236}">
                  <a16:creationId xmlns:a16="http://schemas.microsoft.com/office/drawing/2014/main" id="{D3BBD0AE-39F6-A8F6-C00E-BB9F72FB2742}"/>
                </a:ext>
              </a:extLst>
            </p:cNvPr>
            <p:cNvSpPr txBox="1"/>
            <p:nvPr/>
          </p:nvSpPr>
          <p:spPr>
            <a:xfrm>
              <a:off x="2506650" y="4305041"/>
              <a:ext cx="2406405" cy="32893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826"/>
                </a:lnSpc>
              </a:pPr>
              <a:r>
                <a:rPr lang="en-US" b="1" dirty="0">
                  <a:solidFill>
                    <a:srgbClr val="FFFFFF"/>
                  </a:solidFill>
                  <a:latin typeface="Open Sans Bold"/>
                </a:rPr>
                <a:t>     Project Manager</a:t>
              </a:r>
            </a:p>
          </p:txBody>
        </p:sp>
      </p:grp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35FCFB40-B801-05C3-DDF0-6D54DEB79B44}"/>
              </a:ext>
            </a:extLst>
          </p:cNvPr>
          <p:cNvSpPr/>
          <p:nvPr/>
        </p:nvSpPr>
        <p:spPr>
          <a:xfrm>
            <a:off x="4892526" y="3881339"/>
            <a:ext cx="2768923" cy="877565"/>
          </a:xfrm>
          <a:prstGeom prst="roundRect">
            <a:avLst/>
          </a:prstGeom>
          <a:solidFill>
            <a:srgbClr val="FF57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FFFF"/>
                </a:solidFill>
                <a:latin typeface="Open Sans Bold"/>
              </a:rPr>
              <a:t> Chairman</a:t>
            </a:r>
          </a:p>
          <a:p>
            <a:pPr algn="ctr"/>
            <a:r>
              <a:rPr lang="en-US" b="1" dirty="0">
                <a:solidFill>
                  <a:srgbClr val="FFFFFF"/>
                </a:solidFill>
                <a:latin typeface="Open Sans Bold"/>
              </a:rPr>
              <a:t>Rahul Gaikwad</a:t>
            </a:r>
            <a:endParaRPr lang="en-US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1567213-8D89-08E5-AEE4-158091A9E74D}"/>
              </a:ext>
            </a:extLst>
          </p:cNvPr>
          <p:cNvGrpSpPr/>
          <p:nvPr/>
        </p:nvGrpSpPr>
        <p:grpSpPr>
          <a:xfrm>
            <a:off x="5073786" y="6068897"/>
            <a:ext cx="2406405" cy="612344"/>
            <a:chOff x="1191341" y="5278655"/>
            <a:chExt cx="2406405" cy="612344"/>
          </a:xfrm>
        </p:grpSpPr>
        <p:sp>
          <p:nvSpPr>
            <p:cNvPr id="27" name="TextBox 14">
              <a:extLst>
                <a:ext uri="{FF2B5EF4-FFF2-40B4-BE49-F238E27FC236}">
                  <a16:creationId xmlns:a16="http://schemas.microsoft.com/office/drawing/2014/main" id="{87643E2D-569C-18AD-8495-2E868411928C}"/>
                </a:ext>
              </a:extLst>
            </p:cNvPr>
            <p:cNvSpPr txBox="1"/>
            <p:nvPr/>
          </p:nvSpPr>
          <p:spPr>
            <a:xfrm>
              <a:off x="1496141" y="5645611"/>
              <a:ext cx="2101605" cy="24538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1998"/>
                </a:lnSpc>
              </a:pPr>
              <a:r>
                <a:rPr lang="en-US" sz="1600" dirty="0">
                  <a:solidFill>
                    <a:srgbClr val="FFFFFF"/>
                  </a:solidFill>
                  <a:latin typeface="Open Sans Bold"/>
                </a:rPr>
                <a:t>Nilesh Choudhary</a:t>
              </a:r>
            </a:p>
          </p:txBody>
        </p:sp>
        <p:sp>
          <p:nvSpPr>
            <p:cNvPr id="28" name="TextBox 15">
              <a:extLst>
                <a:ext uri="{FF2B5EF4-FFF2-40B4-BE49-F238E27FC236}">
                  <a16:creationId xmlns:a16="http://schemas.microsoft.com/office/drawing/2014/main" id="{5D7A4B3D-4193-9747-5135-42D9C15A739B}"/>
                </a:ext>
              </a:extLst>
            </p:cNvPr>
            <p:cNvSpPr txBox="1"/>
            <p:nvPr/>
          </p:nvSpPr>
          <p:spPr>
            <a:xfrm>
              <a:off x="1191341" y="5278655"/>
              <a:ext cx="2406405" cy="32893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826"/>
                </a:lnSpc>
              </a:pPr>
              <a:r>
                <a:rPr lang="en-US" b="1" dirty="0">
                  <a:solidFill>
                    <a:srgbClr val="FFFFFF"/>
                  </a:solidFill>
                  <a:latin typeface="Open Sans Bold"/>
                </a:rPr>
                <a:t>Sales Head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C140ECD-178D-686C-E94A-7BC3674FFFDD}"/>
              </a:ext>
            </a:extLst>
          </p:cNvPr>
          <p:cNvGrpSpPr/>
          <p:nvPr/>
        </p:nvGrpSpPr>
        <p:grpSpPr>
          <a:xfrm>
            <a:off x="7873536" y="6101146"/>
            <a:ext cx="2406405" cy="612344"/>
            <a:chOff x="1507149" y="4438216"/>
            <a:chExt cx="2406405" cy="612344"/>
          </a:xfrm>
        </p:grpSpPr>
        <p:sp>
          <p:nvSpPr>
            <p:cNvPr id="33" name="TextBox 14">
              <a:extLst>
                <a:ext uri="{FF2B5EF4-FFF2-40B4-BE49-F238E27FC236}">
                  <a16:creationId xmlns:a16="http://schemas.microsoft.com/office/drawing/2014/main" id="{19CF597A-3315-0DBB-B60A-EBC897E8B53A}"/>
                </a:ext>
              </a:extLst>
            </p:cNvPr>
            <p:cNvSpPr txBox="1"/>
            <p:nvPr/>
          </p:nvSpPr>
          <p:spPr>
            <a:xfrm>
              <a:off x="1811949" y="4805172"/>
              <a:ext cx="2101605" cy="24538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1998"/>
                </a:lnSpc>
              </a:pPr>
              <a:r>
                <a:rPr lang="en-US" sz="1600" dirty="0">
                  <a:solidFill>
                    <a:srgbClr val="FFFFFF"/>
                  </a:solidFill>
                  <a:latin typeface="Open Sans Bold"/>
                </a:rPr>
                <a:t>Vishal Jadhav</a:t>
              </a:r>
            </a:p>
          </p:txBody>
        </p:sp>
        <p:sp>
          <p:nvSpPr>
            <p:cNvPr id="34" name="TextBox 15">
              <a:extLst>
                <a:ext uri="{FF2B5EF4-FFF2-40B4-BE49-F238E27FC236}">
                  <a16:creationId xmlns:a16="http://schemas.microsoft.com/office/drawing/2014/main" id="{ACC832D1-3D6A-A7D3-79A9-45FB7B15AF98}"/>
                </a:ext>
              </a:extLst>
            </p:cNvPr>
            <p:cNvSpPr txBox="1"/>
            <p:nvPr/>
          </p:nvSpPr>
          <p:spPr>
            <a:xfrm>
              <a:off x="1507149" y="4438216"/>
              <a:ext cx="2406405" cy="32893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826"/>
                </a:lnSpc>
              </a:pPr>
              <a:r>
                <a:rPr lang="en-US" b="1" dirty="0">
                  <a:solidFill>
                    <a:srgbClr val="FFFFFF"/>
                  </a:solidFill>
                  <a:latin typeface="Open Sans Bold"/>
                </a:rPr>
                <a:t>    Procurement</a:t>
              </a:r>
            </a:p>
          </p:txBody>
        </p:sp>
      </p:grp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F35BB07E-8E3D-79E0-3063-8844A65BFC81}"/>
              </a:ext>
            </a:extLst>
          </p:cNvPr>
          <p:cNvSpPr/>
          <p:nvPr/>
        </p:nvSpPr>
        <p:spPr>
          <a:xfrm>
            <a:off x="3581400" y="4880020"/>
            <a:ext cx="5205563" cy="877565"/>
          </a:xfrm>
          <a:prstGeom prst="roundRect">
            <a:avLst/>
          </a:prstGeom>
          <a:solidFill>
            <a:srgbClr val="FF57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FFFF"/>
                </a:solidFill>
                <a:latin typeface="Open Sans Bold"/>
              </a:rPr>
              <a:t> Director</a:t>
            </a:r>
          </a:p>
          <a:p>
            <a:pPr algn="ctr">
              <a:lnSpc>
                <a:spcPts val="1998"/>
              </a:lnSpc>
            </a:pPr>
            <a:r>
              <a:rPr lang="en-US" sz="1800" dirty="0">
                <a:solidFill>
                  <a:srgbClr val="FFFFFF"/>
                </a:solidFill>
                <a:latin typeface="Open Sans Bold"/>
              </a:rPr>
              <a:t>Amit Kumar Ojha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819400" y="1164428"/>
            <a:ext cx="6096000" cy="13142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4270" spc="133" dirty="0">
                <a:solidFill>
                  <a:srgbClr val="272525"/>
                </a:solidFill>
                <a:latin typeface="Poppins ExtraBold" panose="00000900000000000000" pitchFamily="2" charset="0"/>
                <a:cs typeface="Poppins ExtraBold" panose="00000900000000000000" pitchFamily="2" charset="0"/>
              </a:rPr>
              <a:t>Company </a:t>
            </a:r>
            <a:br>
              <a:rPr lang="en-US" sz="4270" spc="133" dirty="0">
                <a:solidFill>
                  <a:srgbClr val="272525"/>
                </a:solidFill>
                <a:latin typeface="Poppins ExtraBold" panose="00000900000000000000" pitchFamily="2" charset="0"/>
                <a:cs typeface="Poppins ExtraBold" panose="00000900000000000000" pitchFamily="2" charset="0"/>
              </a:rPr>
            </a:br>
            <a:r>
              <a:rPr lang="en-US" sz="4270" spc="133" dirty="0">
                <a:solidFill>
                  <a:srgbClr val="272525"/>
                </a:solidFill>
                <a:latin typeface="Poppins ExtraBold" panose="00000900000000000000" pitchFamily="2" charset="0"/>
                <a:cs typeface="Poppins ExtraBold" panose="00000900000000000000" pitchFamily="2" charset="0"/>
              </a:rPr>
              <a:t>Vision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H="1">
            <a:off x="9826103" y="-1286688"/>
            <a:ext cx="2841580" cy="6385574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6415306" y="4430777"/>
            <a:ext cx="3867370" cy="1825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53"/>
              </a:lnSpc>
            </a:pPr>
            <a:r>
              <a:rPr lang="en-US" sz="2400" spc="1" dirty="0">
                <a:solidFill>
                  <a:srgbClr val="272525"/>
                </a:solidFill>
                <a:latin typeface="Sakkal Majalla" panose="02000000000000000000" pitchFamily="2" charset="-78"/>
                <a:cs typeface="Sakkal Majalla" panose="02000000000000000000" pitchFamily="2" charset="-78"/>
              </a:rPr>
              <a:t>To become the leading construction firm, while delivering projects that consistently exceed international standards and provide exceptional customer satisfaction..</a:t>
            </a:r>
          </a:p>
          <a:p>
            <a:pPr>
              <a:lnSpc>
                <a:spcPts val="2353"/>
              </a:lnSpc>
            </a:pPr>
            <a:endParaRPr lang="en-US" sz="1681" spc="1" dirty="0">
              <a:solidFill>
                <a:srgbClr val="272525"/>
              </a:solidFill>
              <a:latin typeface="Open Sans"/>
            </a:endParaRP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387813" y="3076343"/>
            <a:ext cx="2567787" cy="5770307"/>
          </a:xfrm>
          <a:prstGeom prst="rect">
            <a:avLst/>
          </a:prstGeom>
        </p:spPr>
      </p:pic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528334" y="3429000"/>
            <a:ext cx="5567666" cy="3131773"/>
            <a:chOff x="0" y="0"/>
            <a:chExt cx="11289030" cy="6350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1287761" cy="6350000"/>
            </a:xfrm>
            <a:custGeom>
              <a:avLst/>
              <a:gdLst/>
              <a:ahLst/>
              <a:cxnLst/>
              <a:rect l="l" t="t" r="r" b="b"/>
              <a:pathLst>
                <a:path w="11287761" h="6350000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1" y="0"/>
                    <a:pt x="11287761" y="234950"/>
                    <a:pt x="11287761" y="525780"/>
                  </a:cubicBezTo>
                  <a:lnTo>
                    <a:pt x="11287761" y="5822950"/>
                  </a:lnTo>
                  <a:cubicBezTo>
                    <a:pt x="11287761" y="6113780"/>
                    <a:pt x="11052811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ubicBezTo>
                    <a:pt x="0" y="5824220"/>
                    <a:pt x="0" y="5824220"/>
                    <a:pt x="0" y="5824220"/>
                  </a:cubicBezTo>
                  <a:close/>
                </a:path>
              </a:pathLst>
            </a:custGeom>
            <a:blipFill dpi="0"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6626859" y="614044"/>
            <a:ext cx="5004428" cy="2814956"/>
            <a:chOff x="0" y="0"/>
            <a:chExt cx="11289030" cy="6350000"/>
          </a:xfr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grpSpPr>
        <p:sp>
          <p:nvSpPr>
            <p:cNvPr id="9" name="Freeform 9"/>
            <p:cNvSpPr/>
            <p:nvPr/>
          </p:nvSpPr>
          <p:spPr>
            <a:xfrm>
              <a:off x="0" y="0"/>
              <a:ext cx="11287761" cy="6350000"/>
            </a:xfrm>
            <a:custGeom>
              <a:avLst/>
              <a:gdLst/>
              <a:ahLst/>
              <a:cxnLst/>
              <a:rect l="l" t="t" r="r" b="b"/>
              <a:pathLst>
                <a:path w="11287761" h="6350000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1" y="0"/>
                    <a:pt x="11287761" y="234950"/>
                    <a:pt x="11287761" y="525780"/>
                  </a:cubicBezTo>
                  <a:lnTo>
                    <a:pt x="11287761" y="5822950"/>
                  </a:lnTo>
                  <a:cubicBezTo>
                    <a:pt x="11287761" y="6113780"/>
                    <a:pt x="11052811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ubicBezTo>
                    <a:pt x="0" y="5824220"/>
                    <a:pt x="0" y="5824220"/>
                    <a:pt x="0" y="5824220"/>
                  </a:cubicBezTo>
                  <a:close/>
                </a:path>
              </a:pathLst>
            </a:custGeom>
            <a:grpFill/>
          </p:spPr>
        </p:sp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8665429" y="5930451"/>
            <a:ext cx="3657600" cy="2001705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81862" y="-1000853"/>
            <a:ext cx="3657600" cy="200170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1902619" y="-435688"/>
            <a:ext cx="3930265" cy="8832057"/>
          </a:xfrm>
          <a:prstGeom prst="rect">
            <a:avLst/>
          </a:prstGeo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C092481-3C2A-80E4-0487-55A4528AA096}"/>
              </a:ext>
            </a:extLst>
          </p:cNvPr>
          <p:cNvSpPr/>
          <p:nvPr/>
        </p:nvSpPr>
        <p:spPr>
          <a:xfrm>
            <a:off x="5623107" y="-176847"/>
            <a:ext cx="7533511" cy="7239000"/>
          </a:xfrm>
          <a:prstGeom prst="roundRect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blipFill dpi="0"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</a:endParaRP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241975" y="6036948"/>
            <a:ext cx="3657600" cy="2001705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374" y="-1436540"/>
            <a:ext cx="3657600" cy="2001705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1446976" y="2201955"/>
            <a:ext cx="6230283" cy="2755152"/>
            <a:chOff x="0" y="0"/>
            <a:chExt cx="2826671" cy="125000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826671" cy="1250009"/>
            </a:xfrm>
            <a:custGeom>
              <a:avLst/>
              <a:gdLst/>
              <a:ahLst/>
              <a:cxnLst/>
              <a:rect l="l" t="t" r="r" b="b"/>
              <a:pathLst>
                <a:path w="2826671" h="1250009">
                  <a:moveTo>
                    <a:pt x="2702211" y="1250009"/>
                  </a:moveTo>
                  <a:lnTo>
                    <a:pt x="124460" y="1250009"/>
                  </a:lnTo>
                  <a:cubicBezTo>
                    <a:pt x="55880" y="1250009"/>
                    <a:pt x="0" y="1194129"/>
                    <a:pt x="0" y="112554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702211" y="0"/>
                  </a:lnTo>
                  <a:cubicBezTo>
                    <a:pt x="2770791" y="0"/>
                    <a:pt x="2826671" y="55880"/>
                    <a:pt x="2826671" y="124460"/>
                  </a:cubicBezTo>
                  <a:lnTo>
                    <a:pt x="2826671" y="1125549"/>
                  </a:lnTo>
                  <a:cubicBezTo>
                    <a:pt x="2826671" y="1194129"/>
                    <a:pt x="2770791" y="1250009"/>
                    <a:pt x="2702211" y="1250009"/>
                  </a:cubicBezTo>
                  <a:close/>
                </a:path>
              </a:pathLst>
            </a:custGeom>
            <a:solidFill>
              <a:srgbClr val="F9F9F9"/>
            </a:solidFill>
          </p:spPr>
        </p:sp>
      </p:grpSp>
      <p:sp>
        <p:nvSpPr>
          <p:cNvPr id="9" name="TextBox 9"/>
          <p:cNvSpPr txBox="1"/>
          <p:nvPr/>
        </p:nvSpPr>
        <p:spPr>
          <a:xfrm>
            <a:off x="2337511" y="712288"/>
            <a:ext cx="3657600" cy="13142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4270" spc="81" dirty="0">
                <a:solidFill>
                  <a:srgbClr val="272525"/>
                </a:solidFill>
                <a:latin typeface="Poppins ExtraBold" panose="00000900000000000000" pitchFamily="2" charset="0"/>
                <a:cs typeface="Poppins ExtraBold" panose="00000900000000000000" pitchFamily="2" charset="0"/>
              </a:rPr>
              <a:t>Company  Mission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752600" y="2552878"/>
            <a:ext cx="5562600" cy="23339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574"/>
              </a:lnSpc>
            </a:pPr>
            <a:r>
              <a:rPr lang="en-US" sz="2400" spc="1" dirty="0">
                <a:solidFill>
                  <a:srgbClr val="272525"/>
                </a:solidFill>
                <a:latin typeface="Sakkal Majalla" panose="02000000000000000000" pitchFamily="2" charset="-78"/>
                <a:cs typeface="Sakkal Majalla" panose="02000000000000000000" pitchFamily="2" charset="-78"/>
              </a:rPr>
              <a:t>To become the most preferred choice for customers by attaining excellence in quality and timely completed value-added projects.</a:t>
            </a:r>
          </a:p>
          <a:p>
            <a:pPr>
              <a:lnSpc>
                <a:spcPts val="2574"/>
              </a:lnSpc>
            </a:pPr>
            <a:r>
              <a:rPr lang="en-US" sz="2400" spc="1" dirty="0">
                <a:solidFill>
                  <a:srgbClr val="272525"/>
                </a:solidFill>
                <a:latin typeface="Sakkal Majalla" panose="02000000000000000000" pitchFamily="2" charset="-78"/>
                <a:cs typeface="Sakkal Majalla" panose="02000000000000000000" pitchFamily="2" charset="-78"/>
              </a:rPr>
              <a:t>To provide the highest level of service in the construction industry while offering superior craftsmanship to every project, we handle.</a:t>
            </a:r>
          </a:p>
          <a:p>
            <a:pPr>
              <a:lnSpc>
                <a:spcPts val="2574"/>
              </a:lnSpc>
            </a:pPr>
            <a:endParaRPr lang="en-US" sz="2400" spc="1" dirty="0">
              <a:solidFill>
                <a:srgbClr val="272525"/>
              </a:solidFill>
              <a:latin typeface="Open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879741" y="-97064"/>
            <a:ext cx="6513639" cy="6955064"/>
            <a:chOff x="0" y="0"/>
            <a:chExt cx="8684852" cy="9273418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18801" r="18801"/>
            <a:stretch>
              <a:fillRect/>
            </a:stretch>
          </p:blipFill>
          <p:spPr>
            <a:xfrm>
              <a:off x="0" y="0"/>
              <a:ext cx="8684852" cy="9273418"/>
            </a:xfrm>
            <a:prstGeom prst="rect">
              <a:avLst/>
            </a:prstGeom>
          </p:spPr>
        </p:pic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-10800000">
            <a:off x="9387533" y="-734576"/>
            <a:ext cx="3379877" cy="7595229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7558733" y="6072487"/>
            <a:ext cx="3657600" cy="2001705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6976767" y="-1315905"/>
            <a:ext cx="3657600" cy="2001705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4813769" y="2366786"/>
            <a:ext cx="5928480" cy="3036796"/>
            <a:chOff x="0" y="0"/>
            <a:chExt cx="4065994" cy="208275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065994" cy="2082759"/>
            </a:xfrm>
            <a:custGeom>
              <a:avLst/>
              <a:gdLst/>
              <a:ahLst/>
              <a:cxnLst/>
              <a:rect l="l" t="t" r="r" b="b"/>
              <a:pathLst>
                <a:path w="4065994" h="2082759">
                  <a:moveTo>
                    <a:pt x="3941534" y="2082759"/>
                  </a:moveTo>
                  <a:lnTo>
                    <a:pt x="124460" y="2082759"/>
                  </a:lnTo>
                  <a:cubicBezTo>
                    <a:pt x="55880" y="2082759"/>
                    <a:pt x="0" y="2026879"/>
                    <a:pt x="0" y="195829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941535" y="0"/>
                  </a:lnTo>
                  <a:cubicBezTo>
                    <a:pt x="4010115" y="0"/>
                    <a:pt x="4065994" y="55880"/>
                    <a:pt x="4065994" y="124460"/>
                  </a:cubicBezTo>
                  <a:lnTo>
                    <a:pt x="4065994" y="1958299"/>
                  </a:lnTo>
                  <a:cubicBezTo>
                    <a:pt x="4065994" y="2026879"/>
                    <a:pt x="4010115" y="2082759"/>
                    <a:pt x="3941535" y="2082759"/>
                  </a:cubicBezTo>
                  <a:close/>
                </a:path>
              </a:pathLst>
            </a:custGeom>
            <a:solidFill>
              <a:srgbClr val="FAF7F5"/>
            </a:solidFill>
          </p:spPr>
        </p:sp>
      </p:grpSp>
      <p:sp>
        <p:nvSpPr>
          <p:cNvPr id="9" name="TextBox 9"/>
          <p:cNvSpPr txBox="1"/>
          <p:nvPr/>
        </p:nvSpPr>
        <p:spPr>
          <a:xfrm>
            <a:off x="5633898" y="799855"/>
            <a:ext cx="3657600" cy="22631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5270" spc="119" dirty="0">
                <a:solidFill>
                  <a:srgbClr val="272525"/>
                </a:solidFill>
                <a:latin typeface="Poppins ExtraBold" panose="00000900000000000000" pitchFamily="2" charset="0"/>
                <a:cs typeface="Poppins ExtraBold" panose="00000900000000000000" pitchFamily="2" charset="0"/>
              </a:rPr>
              <a:t>Company  </a:t>
            </a:r>
            <a:br>
              <a:rPr lang="en-US" sz="5270" spc="119" dirty="0">
                <a:solidFill>
                  <a:srgbClr val="272525"/>
                </a:solidFill>
                <a:latin typeface="Poppins ExtraBold" panose="00000900000000000000" pitchFamily="2" charset="0"/>
                <a:cs typeface="Poppins ExtraBold" panose="00000900000000000000" pitchFamily="2" charset="0"/>
              </a:rPr>
            </a:br>
            <a:r>
              <a:rPr lang="en-US" sz="5270" spc="119" dirty="0">
                <a:solidFill>
                  <a:srgbClr val="272525"/>
                </a:solidFill>
                <a:latin typeface="Poppins ExtraBold" panose="00000900000000000000" pitchFamily="2" charset="0"/>
                <a:cs typeface="Poppins ExtraBold" panose="00000900000000000000" pitchFamily="2" charset="0"/>
              </a:rPr>
              <a:t>Target</a:t>
            </a:r>
          </a:p>
          <a:p>
            <a:pPr algn="ctr">
              <a:lnSpc>
                <a:spcPts val="4988"/>
              </a:lnSpc>
            </a:pPr>
            <a:endParaRPr lang="en-US" sz="4988" spc="119" dirty="0">
              <a:solidFill>
                <a:srgbClr val="272525"/>
              </a:solidFill>
              <a:latin typeface="Montserrat Semi-Bold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5156681" y="2842504"/>
            <a:ext cx="5181600" cy="21544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800" b="0" i="0" dirty="0">
                <a:solidFill>
                  <a:srgbClr val="1F1F1F"/>
                </a:solidFill>
                <a:effectLst/>
                <a:latin typeface="Sakkal Majalla" panose="02000000000000000000" pitchFamily="2" charset="-78"/>
                <a:cs typeface="Sakkal Majalla" panose="02000000000000000000" pitchFamily="2" charset="-78"/>
              </a:rPr>
              <a:t>To grow our reach in Pune by opening new locations in specific neighborhoods with a high demand for our services. This will allow us to better serve our customers and grow our business.</a:t>
            </a:r>
            <a:endParaRPr lang="en-US" sz="2800" spc="3" dirty="0">
              <a:solidFill>
                <a:srgbClr val="272525"/>
              </a:solidFill>
              <a:latin typeface="Sakkal Majalla" panose="02000000000000000000" pitchFamily="2" charset="-78"/>
              <a:cs typeface="Sakkal Majalla" panose="02000000000000000000" pitchFamily="2" charset="-78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59206"/>
            <a:ext cx="8162515" cy="6917206"/>
            <a:chOff x="0" y="0"/>
            <a:chExt cx="4346931" cy="368374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46931" cy="3683744"/>
            </a:xfrm>
            <a:custGeom>
              <a:avLst/>
              <a:gdLst/>
              <a:ahLst/>
              <a:cxnLst/>
              <a:rect l="l" t="t" r="r" b="b"/>
              <a:pathLst>
                <a:path w="4346931" h="3683744">
                  <a:moveTo>
                    <a:pt x="4222471" y="3683744"/>
                  </a:moveTo>
                  <a:lnTo>
                    <a:pt x="124460" y="3683744"/>
                  </a:lnTo>
                  <a:cubicBezTo>
                    <a:pt x="55880" y="3683744"/>
                    <a:pt x="0" y="3627864"/>
                    <a:pt x="0" y="355928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222471" y="0"/>
                  </a:lnTo>
                  <a:cubicBezTo>
                    <a:pt x="4291050" y="0"/>
                    <a:pt x="4346931" y="55880"/>
                    <a:pt x="4346931" y="124460"/>
                  </a:cubicBezTo>
                  <a:lnTo>
                    <a:pt x="4346931" y="3559284"/>
                  </a:lnTo>
                  <a:cubicBezTo>
                    <a:pt x="4346931" y="3627864"/>
                    <a:pt x="4291050" y="3683744"/>
                    <a:pt x="4222471" y="3683744"/>
                  </a:cubicBezTo>
                  <a:close/>
                </a:path>
              </a:pathLst>
            </a:custGeom>
            <a:solidFill>
              <a:srgbClr val="FF5757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217726" y="-59206"/>
            <a:ext cx="7793245" cy="6971892"/>
            <a:chOff x="0" y="0"/>
            <a:chExt cx="4194831" cy="375272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194832" cy="3752726"/>
            </a:xfrm>
            <a:custGeom>
              <a:avLst/>
              <a:gdLst/>
              <a:ahLst/>
              <a:cxnLst/>
              <a:rect l="l" t="t" r="r" b="b"/>
              <a:pathLst>
                <a:path w="4194832" h="3752726">
                  <a:moveTo>
                    <a:pt x="4070371" y="3752726"/>
                  </a:moveTo>
                  <a:lnTo>
                    <a:pt x="124460" y="3752726"/>
                  </a:lnTo>
                  <a:cubicBezTo>
                    <a:pt x="55880" y="3752726"/>
                    <a:pt x="0" y="3696845"/>
                    <a:pt x="0" y="362826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070371" y="0"/>
                  </a:lnTo>
                  <a:cubicBezTo>
                    <a:pt x="4138952" y="0"/>
                    <a:pt x="4194832" y="55880"/>
                    <a:pt x="4194832" y="124460"/>
                  </a:cubicBezTo>
                  <a:lnTo>
                    <a:pt x="4194832" y="3628266"/>
                  </a:lnTo>
                  <a:cubicBezTo>
                    <a:pt x="4194832" y="3696846"/>
                    <a:pt x="4138952" y="3752726"/>
                    <a:pt x="4070371" y="3752726"/>
                  </a:cubicBezTo>
                  <a:close/>
                </a:path>
              </a:pathLst>
            </a:custGeom>
            <a:solidFill>
              <a:srgbClr val="272525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6348173" y="2127641"/>
            <a:ext cx="6185298" cy="3189353"/>
            <a:chOff x="0" y="0"/>
            <a:chExt cx="3293968" cy="169848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293968" cy="1698484"/>
            </a:xfrm>
            <a:custGeom>
              <a:avLst/>
              <a:gdLst/>
              <a:ahLst/>
              <a:cxnLst/>
              <a:rect l="l" t="t" r="r" b="b"/>
              <a:pathLst>
                <a:path w="3293968" h="1698484">
                  <a:moveTo>
                    <a:pt x="3169508" y="1698484"/>
                  </a:moveTo>
                  <a:lnTo>
                    <a:pt x="124460" y="1698484"/>
                  </a:lnTo>
                  <a:cubicBezTo>
                    <a:pt x="55880" y="1698484"/>
                    <a:pt x="0" y="1642603"/>
                    <a:pt x="0" y="157402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169508" y="0"/>
                  </a:lnTo>
                  <a:cubicBezTo>
                    <a:pt x="3238088" y="0"/>
                    <a:pt x="3293968" y="55880"/>
                    <a:pt x="3293968" y="124460"/>
                  </a:cubicBezTo>
                  <a:lnTo>
                    <a:pt x="3293968" y="1574024"/>
                  </a:lnTo>
                  <a:cubicBezTo>
                    <a:pt x="3293968" y="1642604"/>
                    <a:pt x="3238088" y="1698484"/>
                    <a:pt x="3169508" y="1698484"/>
                  </a:cubicBezTo>
                  <a:close/>
                </a:path>
              </a:pathLst>
            </a:custGeom>
            <a:solidFill>
              <a:srgbClr val="FF5757"/>
            </a:solidFill>
          </p:spPr>
        </p:sp>
      </p:grpSp>
      <p:sp>
        <p:nvSpPr>
          <p:cNvPr id="8" name="TextBox 8"/>
          <p:cNvSpPr txBox="1"/>
          <p:nvPr/>
        </p:nvSpPr>
        <p:spPr>
          <a:xfrm>
            <a:off x="8429167" y="2859467"/>
            <a:ext cx="3775738" cy="19713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4270" spc="121" dirty="0">
                <a:solidFill>
                  <a:srgbClr val="FFFFFF"/>
                </a:solidFill>
                <a:latin typeface="Poppins ExtraBold" panose="00000900000000000000" pitchFamily="2" charset="0"/>
                <a:cs typeface="Poppins ExtraBold" panose="00000900000000000000" pitchFamily="2" charset="0"/>
              </a:rPr>
              <a:t>Company’s </a:t>
            </a:r>
            <a:br>
              <a:rPr lang="en-US" sz="4270" spc="121" dirty="0">
                <a:solidFill>
                  <a:srgbClr val="FFFFFF"/>
                </a:solidFill>
                <a:latin typeface="Poppins ExtraBold" panose="00000900000000000000" pitchFamily="2" charset="0"/>
                <a:cs typeface="Poppins ExtraBold" panose="00000900000000000000" pitchFamily="2" charset="0"/>
              </a:rPr>
            </a:br>
            <a:r>
              <a:rPr lang="en-US" sz="4270" spc="121" dirty="0">
                <a:solidFill>
                  <a:srgbClr val="FFFFFF"/>
                </a:solidFill>
                <a:latin typeface="Poppins ExtraBold" panose="00000900000000000000" pitchFamily="2" charset="0"/>
                <a:cs typeface="Poppins ExtraBold" panose="00000900000000000000" pitchFamily="2" charset="0"/>
              </a:rPr>
              <a:t>Annual Turn Over 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16650" y="909517"/>
            <a:ext cx="4427352" cy="5236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40"/>
              </a:lnSpc>
            </a:pPr>
            <a:r>
              <a:rPr lang="en-US" sz="3171" spc="3" dirty="0">
                <a:solidFill>
                  <a:srgbClr val="F9F9F9"/>
                </a:solidFill>
                <a:latin typeface="Montserrat Semi-Bold Bold"/>
              </a:rPr>
              <a:t>Turn over chart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685800" y="1368618"/>
            <a:ext cx="5113966" cy="4376059"/>
            <a:chOff x="0" y="0"/>
            <a:chExt cx="6818622" cy="5834745"/>
          </a:xfrm>
        </p:grpSpPr>
        <p:sp>
          <p:nvSpPr>
            <p:cNvPr id="11" name="TextBox 11"/>
            <p:cNvSpPr txBox="1"/>
            <p:nvPr/>
          </p:nvSpPr>
          <p:spPr>
            <a:xfrm>
              <a:off x="507779" y="5466298"/>
              <a:ext cx="655926" cy="3684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75"/>
                </a:lnSpc>
              </a:pPr>
              <a:r>
                <a:rPr lang="en-US" sz="1696">
                  <a:solidFill>
                    <a:srgbClr val="F9F9F9"/>
                  </a:solidFill>
                  <a:latin typeface="Open Sans Light"/>
                </a:rPr>
                <a:t>2016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1450265" y="5466298"/>
              <a:ext cx="655926" cy="3684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75"/>
                </a:lnSpc>
              </a:pPr>
              <a:r>
                <a:rPr lang="en-US" sz="1696">
                  <a:solidFill>
                    <a:srgbClr val="F9F9F9"/>
                  </a:solidFill>
                  <a:latin typeface="Open Sans Light"/>
                </a:rPr>
                <a:t>2017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2392751" y="5466298"/>
              <a:ext cx="655926" cy="3684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75"/>
                </a:lnSpc>
              </a:pPr>
              <a:r>
                <a:rPr lang="en-US" sz="1696">
                  <a:solidFill>
                    <a:srgbClr val="F9F9F9"/>
                  </a:solidFill>
                  <a:latin typeface="Open Sans Light"/>
                </a:rPr>
                <a:t>2018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3335237" y="5466298"/>
              <a:ext cx="655926" cy="3684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75"/>
                </a:lnSpc>
              </a:pPr>
              <a:r>
                <a:rPr lang="en-US" sz="1696">
                  <a:solidFill>
                    <a:srgbClr val="F9F9F9"/>
                  </a:solidFill>
                  <a:latin typeface="Open Sans Light"/>
                </a:rPr>
                <a:t>2019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4277723" y="5466298"/>
              <a:ext cx="655926" cy="3684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75"/>
                </a:lnSpc>
              </a:pPr>
              <a:r>
                <a:rPr lang="en-US" sz="1696">
                  <a:solidFill>
                    <a:srgbClr val="F9F9F9"/>
                  </a:solidFill>
                  <a:latin typeface="Open Sans Light"/>
                </a:rPr>
                <a:t>2020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5220210" y="5466298"/>
              <a:ext cx="655926" cy="3684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75"/>
                </a:lnSpc>
              </a:pPr>
              <a:r>
                <a:rPr lang="en-US" sz="1696">
                  <a:solidFill>
                    <a:srgbClr val="F9F9F9"/>
                  </a:solidFill>
                  <a:latin typeface="Open Sans Light"/>
                </a:rPr>
                <a:t>2021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6162696" y="5466298"/>
              <a:ext cx="655926" cy="3684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75"/>
                </a:lnSpc>
              </a:pPr>
              <a:r>
                <a:rPr lang="en-US" sz="1696">
                  <a:solidFill>
                    <a:srgbClr val="F9F9F9"/>
                  </a:solidFill>
                  <a:latin typeface="Open Sans Light"/>
                </a:rPr>
                <a:t>2022</a:t>
              </a:r>
            </a:p>
          </p:txBody>
        </p:sp>
        <p:grpSp>
          <p:nvGrpSpPr>
            <p:cNvPr id="18" name="Group 18"/>
            <p:cNvGrpSpPr>
              <a:grpSpLocks noChangeAspect="1"/>
            </p:cNvGrpSpPr>
            <p:nvPr/>
          </p:nvGrpSpPr>
          <p:grpSpPr>
            <a:xfrm>
              <a:off x="546317" y="169936"/>
              <a:ext cx="6233766" cy="5181296"/>
              <a:chOff x="0" y="0"/>
              <a:chExt cx="7571041" cy="6292793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-6350"/>
                <a:ext cx="7571041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7571041" h="12700">
                    <a:moveTo>
                      <a:pt x="0" y="0"/>
                    </a:moveTo>
                    <a:lnTo>
                      <a:pt x="7571041" y="0"/>
                    </a:lnTo>
                    <a:lnTo>
                      <a:pt x="7571041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9F9F9">
                  <a:alpha val="24706"/>
                </a:srgbClr>
              </a:solidFill>
            </p:spPr>
          </p:sp>
          <p:sp>
            <p:nvSpPr>
              <p:cNvPr id="20" name="Freeform 20"/>
              <p:cNvSpPr/>
              <p:nvPr/>
            </p:nvSpPr>
            <p:spPr>
              <a:xfrm>
                <a:off x="0" y="1566848"/>
                <a:ext cx="7571041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7571041" h="12700">
                    <a:moveTo>
                      <a:pt x="0" y="0"/>
                    </a:moveTo>
                    <a:lnTo>
                      <a:pt x="7571041" y="0"/>
                    </a:lnTo>
                    <a:lnTo>
                      <a:pt x="7571041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9F9F9">
                  <a:alpha val="24706"/>
                </a:srgbClr>
              </a:solidFill>
            </p:spPr>
          </p:sp>
          <p:sp>
            <p:nvSpPr>
              <p:cNvPr id="21" name="Freeform 21"/>
              <p:cNvSpPr/>
              <p:nvPr/>
            </p:nvSpPr>
            <p:spPr>
              <a:xfrm>
                <a:off x="0" y="3140047"/>
                <a:ext cx="7571041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7571041" h="12700">
                    <a:moveTo>
                      <a:pt x="0" y="0"/>
                    </a:moveTo>
                    <a:lnTo>
                      <a:pt x="7571041" y="0"/>
                    </a:lnTo>
                    <a:lnTo>
                      <a:pt x="7571041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9F9F9">
                  <a:alpha val="24706"/>
                </a:srgbClr>
              </a:solidFill>
            </p:spPr>
          </p:sp>
          <p:sp>
            <p:nvSpPr>
              <p:cNvPr id="22" name="Freeform 22"/>
              <p:cNvSpPr/>
              <p:nvPr/>
            </p:nvSpPr>
            <p:spPr>
              <a:xfrm>
                <a:off x="0" y="4713245"/>
                <a:ext cx="7571041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7571041" h="12700">
                    <a:moveTo>
                      <a:pt x="0" y="0"/>
                    </a:moveTo>
                    <a:lnTo>
                      <a:pt x="7571041" y="0"/>
                    </a:lnTo>
                    <a:lnTo>
                      <a:pt x="7571041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9F9F9">
                  <a:alpha val="24706"/>
                </a:srgbClr>
              </a:solidFill>
            </p:spPr>
          </p:sp>
          <p:sp>
            <p:nvSpPr>
              <p:cNvPr id="23" name="Freeform 23"/>
              <p:cNvSpPr/>
              <p:nvPr/>
            </p:nvSpPr>
            <p:spPr>
              <a:xfrm>
                <a:off x="0" y="6286443"/>
                <a:ext cx="7571041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7571041" h="12700">
                    <a:moveTo>
                      <a:pt x="0" y="0"/>
                    </a:moveTo>
                    <a:lnTo>
                      <a:pt x="7571041" y="0"/>
                    </a:lnTo>
                    <a:lnTo>
                      <a:pt x="7571041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9F9F9">
                  <a:alpha val="60000"/>
                </a:srgbClr>
              </a:solidFill>
            </p:spPr>
          </p:sp>
        </p:grpSp>
        <p:sp>
          <p:nvSpPr>
            <p:cNvPr id="24" name="TextBox 24"/>
            <p:cNvSpPr txBox="1"/>
            <p:nvPr/>
          </p:nvSpPr>
          <p:spPr>
            <a:xfrm>
              <a:off x="0" y="-28575"/>
              <a:ext cx="402676" cy="3684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375"/>
                </a:lnSpc>
              </a:pPr>
              <a:r>
                <a:rPr lang="en-US" sz="1696">
                  <a:solidFill>
                    <a:srgbClr val="F9F9F9"/>
                  </a:solidFill>
                  <a:latin typeface="Open Sans Light"/>
                </a:rPr>
                <a:t>20 </a:t>
              </a: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1266749"/>
              <a:ext cx="402676" cy="3684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375"/>
                </a:lnSpc>
              </a:pPr>
              <a:r>
                <a:rPr lang="en-US" sz="1696">
                  <a:solidFill>
                    <a:srgbClr val="F9F9F9"/>
                  </a:solidFill>
                  <a:latin typeface="Open Sans Light"/>
                </a:rPr>
                <a:t>15 </a:t>
              </a: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2562073"/>
              <a:ext cx="402676" cy="3684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375"/>
                </a:lnSpc>
              </a:pPr>
              <a:r>
                <a:rPr lang="en-US" sz="1696">
                  <a:solidFill>
                    <a:srgbClr val="F9F9F9"/>
                  </a:solidFill>
                  <a:latin typeface="Open Sans Light"/>
                </a:rPr>
                <a:t>10 </a:t>
              </a:r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163982" y="3857397"/>
              <a:ext cx="238694" cy="3684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375"/>
                </a:lnSpc>
              </a:pPr>
              <a:r>
                <a:rPr lang="en-US" sz="1696">
                  <a:solidFill>
                    <a:srgbClr val="F9F9F9"/>
                  </a:solidFill>
                  <a:latin typeface="Open Sans Light"/>
                </a:rPr>
                <a:t>5 </a:t>
              </a:r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163982" y="5152721"/>
              <a:ext cx="238694" cy="3684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375"/>
                </a:lnSpc>
              </a:pPr>
              <a:r>
                <a:rPr lang="en-US" sz="1696">
                  <a:solidFill>
                    <a:srgbClr val="F9F9F9"/>
                  </a:solidFill>
                  <a:latin typeface="Open Sans Light"/>
                </a:rPr>
                <a:t>0 </a:t>
              </a:r>
            </a:p>
          </p:txBody>
        </p:sp>
        <p:grpSp>
          <p:nvGrpSpPr>
            <p:cNvPr id="29" name="Group 29"/>
            <p:cNvGrpSpPr>
              <a:grpSpLocks noChangeAspect="1"/>
            </p:cNvGrpSpPr>
            <p:nvPr/>
          </p:nvGrpSpPr>
          <p:grpSpPr>
            <a:xfrm>
              <a:off x="546317" y="1071434"/>
              <a:ext cx="6233766" cy="4279797"/>
              <a:chOff x="0" y="1094889"/>
              <a:chExt cx="7571041" cy="5197904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0" y="4083966"/>
                <a:ext cx="703025" cy="2208828"/>
              </a:xfrm>
              <a:custGeom>
                <a:avLst/>
                <a:gdLst/>
                <a:ahLst/>
                <a:cxnLst/>
                <a:rect l="l" t="t" r="r" b="b"/>
                <a:pathLst>
                  <a:path w="703025" h="2208828">
                    <a:moveTo>
                      <a:pt x="0" y="2208827"/>
                    </a:moveTo>
                    <a:lnTo>
                      <a:pt x="0" y="56242"/>
                    </a:lnTo>
                    <a:cubicBezTo>
                      <a:pt x="0" y="25180"/>
                      <a:pt x="25180" y="0"/>
                      <a:pt x="56242" y="0"/>
                    </a:cubicBezTo>
                    <a:lnTo>
                      <a:pt x="646783" y="0"/>
                    </a:lnTo>
                    <a:cubicBezTo>
                      <a:pt x="677845" y="0"/>
                      <a:pt x="703025" y="25180"/>
                      <a:pt x="703025" y="56242"/>
                    </a:cubicBezTo>
                    <a:lnTo>
                      <a:pt x="703025" y="2208827"/>
                    </a:lnTo>
                    <a:close/>
                  </a:path>
                </a:pathLst>
              </a:custGeom>
              <a:solidFill>
                <a:srgbClr val="FF5757"/>
              </a:solidFill>
            </p:spPr>
          </p:sp>
          <p:sp>
            <p:nvSpPr>
              <p:cNvPr id="31" name="Freeform 31"/>
              <p:cNvSpPr/>
              <p:nvPr/>
            </p:nvSpPr>
            <p:spPr>
              <a:xfrm>
                <a:off x="1144669" y="3454686"/>
                <a:ext cx="703025" cy="2838107"/>
              </a:xfrm>
              <a:custGeom>
                <a:avLst/>
                <a:gdLst/>
                <a:ahLst/>
                <a:cxnLst/>
                <a:rect l="l" t="t" r="r" b="b"/>
                <a:pathLst>
                  <a:path w="703025" h="2838107">
                    <a:moveTo>
                      <a:pt x="0" y="2838107"/>
                    </a:moveTo>
                    <a:lnTo>
                      <a:pt x="0" y="56242"/>
                    </a:lnTo>
                    <a:cubicBezTo>
                      <a:pt x="0" y="25181"/>
                      <a:pt x="25181" y="0"/>
                      <a:pt x="56242" y="0"/>
                    </a:cubicBezTo>
                    <a:lnTo>
                      <a:pt x="646783" y="0"/>
                    </a:lnTo>
                    <a:cubicBezTo>
                      <a:pt x="677845" y="0"/>
                      <a:pt x="703026" y="25181"/>
                      <a:pt x="703026" y="56242"/>
                    </a:cubicBezTo>
                    <a:lnTo>
                      <a:pt x="703026" y="2838107"/>
                    </a:lnTo>
                    <a:close/>
                  </a:path>
                </a:pathLst>
              </a:custGeom>
              <a:solidFill>
                <a:srgbClr val="FF5757"/>
              </a:solidFill>
            </p:spPr>
          </p:sp>
          <p:sp>
            <p:nvSpPr>
              <p:cNvPr id="32" name="Freeform 32"/>
              <p:cNvSpPr/>
              <p:nvPr/>
            </p:nvSpPr>
            <p:spPr>
              <a:xfrm>
                <a:off x="2289339" y="2762479"/>
                <a:ext cx="703025" cy="3530314"/>
              </a:xfrm>
              <a:custGeom>
                <a:avLst/>
                <a:gdLst/>
                <a:ahLst/>
                <a:cxnLst/>
                <a:rect l="l" t="t" r="r" b="b"/>
                <a:pathLst>
                  <a:path w="703025" h="3530314">
                    <a:moveTo>
                      <a:pt x="0" y="3530314"/>
                    </a:moveTo>
                    <a:lnTo>
                      <a:pt x="0" y="56242"/>
                    </a:lnTo>
                    <a:cubicBezTo>
                      <a:pt x="0" y="41326"/>
                      <a:pt x="5925" y="27020"/>
                      <a:pt x="16472" y="16473"/>
                    </a:cubicBezTo>
                    <a:cubicBezTo>
                      <a:pt x="27020" y="5925"/>
                      <a:pt x="41325" y="0"/>
                      <a:pt x="56242" y="0"/>
                    </a:cubicBezTo>
                    <a:lnTo>
                      <a:pt x="646783" y="0"/>
                    </a:lnTo>
                    <a:cubicBezTo>
                      <a:pt x="677845" y="0"/>
                      <a:pt x="703025" y="25180"/>
                      <a:pt x="703025" y="56242"/>
                    </a:cubicBezTo>
                    <a:lnTo>
                      <a:pt x="703025" y="3530314"/>
                    </a:lnTo>
                    <a:close/>
                  </a:path>
                </a:pathLst>
              </a:custGeom>
              <a:solidFill>
                <a:srgbClr val="FF5757"/>
              </a:solidFill>
            </p:spPr>
          </p:sp>
          <p:sp>
            <p:nvSpPr>
              <p:cNvPr id="33" name="Freeform 33"/>
              <p:cNvSpPr/>
              <p:nvPr/>
            </p:nvSpPr>
            <p:spPr>
              <a:xfrm>
                <a:off x="3434008" y="2038808"/>
                <a:ext cx="703025" cy="4253985"/>
              </a:xfrm>
              <a:custGeom>
                <a:avLst/>
                <a:gdLst/>
                <a:ahLst/>
                <a:cxnLst/>
                <a:rect l="l" t="t" r="r" b="b"/>
                <a:pathLst>
                  <a:path w="703025" h="4253985">
                    <a:moveTo>
                      <a:pt x="0" y="4253985"/>
                    </a:moveTo>
                    <a:lnTo>
                      <a:pt x="0" y="56242"/>
                    </a:lnTo>
                    <a:cubicBezTo>
                      <a:pt x="0" y="41325"/>
                      <a:pt x="5925" y="27020"/>
                      <a:pt x="16473" y="16473"/>
                    </a:cubicBezTo>
                    <a:cubicBezTo>
                      <a:pt x="27020" y="5925"/>
                      <a:pt x="41326" y="0"/>
                      <a:pt x="56242" y="0"/>
                    </a:cubicBezTo>
                    <a:lnTo>
                      <a:pt x="646783" y="0"/>
                    </a:lnTo>
                    <a:cubicBezTo>
                      <a:pt x="677845" y="0"/>
                      <a:pt x="703025" y="25180"/>
                      <a:pt x="703025" y="56242"/>
                    </a:cubicBezTo>
                    <a:lnTo>
                      <a:pt x="703025" y="4253985"/>
                    </a:lnTo>
                    <a:close/>
                  </a:path>
                </a:pathLst>
              </a:custGeom>
              <a:solidFill>
                <a:srgbClr val="FF5757"/>
              </a:solidFill>
            </p:spPr>
          </p:sp>
          <p:sp>
            <p:nvSpPr>
              <p:cNvPr id="34" name="Freeform 34"/>
              <p:cNvSpPr/>
              <p:nvPr/>
            </p:nvSpPr>
            <p:spPr>
              <a:xfrm>
                <a:off x="4578677" y="1315136"/>
                <a:ext cx="703025" cy="4977657"/>
              </a:xfrm>
              <a:custGeom>
                <a:avLst/>
                <a:gdLst/>
                <a:ahLst/>
                <a:cxnLst/>
                <a:rect l="l" t="t" r="r" b="b"/>
                <a:pathLst>
                  <a:path w="703025" h="4977657">
                    <a:moveTo>
                      <a:pt x="0" y="4977657"/>
                    </a:moveTo>
                    <a:lnTo>
                      <a:pt x="0" y="56243"/>
                    </a:lnTo>
                    <a:cubicBezTo>
                      <a:pt x="0" y="41326"/>
                      <a:pt x="5926" y="27021"/>
                      <a:pt x="16473" y="16473"/>
                    </a:cubicBezTo>
                    <a:cubicBezTo>
                      <a:pt x="27021" y="5926"/>
                      <a:pt x="41326" y="0"/>
                      <a:pt x="56242" y="1"/>
                    </a:cubicBezTo>
                    <a:lnTo>
                      <a:pt x="646784" y="1"/>
                    </a:lnTo>
                    <a:cubicBezTo>
                      <a:pt x="677845" y="1"/>
                      <a:pt x="703025" y="25181"/>
                      <a:pt x="703025" y="56243"/>
                    </a:cubicBezTo>
                    <a:lnTo>
                      <a:pt x="703025" y="4977657"/>
                    </a:lnTo>
                    <a:close/>
                  </a:path>
                </a:pathLst>
              </a:custGeom>
              <a:solidFill>
                <a:srgbClr val="FF5757"/>
              </a:solidFill>
            </p:spPr>
          </p:sp>
          <p:sp>
            <p:nvSpPr>
              <p:cNvPr id="35" name="Freeform 35"/>
              <p:cNvSpPr/>
              <p:nvPr/>
            </p:nvSpPr>
            <p:spPr>
              <a:xfrm>
                <a:off x="5723346" y="1724168"/>
                <a:ext cx="703025" cy="4568625"/>
              </a:xfrm>
              <a:custGeom>
                <a:avLst/>
                <a:gdLst/>
                <a:ahLst/>
                <a:cxnLst/>
                <a:rect l="l" t="t" r="r" b="b"/>
                <a:pathLst>
                  <a:path w="703025" h="4568625">
                    <a:moveTo>
                      <a:pt x="0" y="4568625"/>
                    </a:moveTo>
                    <a:lnTo>
                      <a:pt x="0" y="56242"/>
                    </a:lnTo>
                    <a:cubicBezTo>
                      <a:pt x="0" y="41326"/>
                      <a:pt x="5926" y="27020"/>
                      <a:pt x="16473" y="16473"/>
                    </a:cubicBezTo>
                    <a:cubicBezTo>
                      <a:pt x="27021" y="5926"/>
                      <a:pt x="41326" y="0"/>
                      <a:pt x="56243" y="0"/>
                    </a:cubicBezTo>
                    <a:lnTo>
                      <a:pt x="646784" y="0"/>
                    </a:lnTo>
                    <a:cubicBezTo>
                      <a:pt x="677845" y="0"/>
                      <a:pt x="703026" y="25181"/>
                      <a:pt x="703026" y="56242"/>
                    </a:cubicBezTo>
                    <a:lnTo>
                      <a:pt x="703026" y="4568625"/>
                    </a:lnTo>
                    <a:close/>
                  </a:path>
                </a:pathLst>
              </a:custGeom>
              <a:solidFill>
                <a:srgbClr val="FF5757"/>
              </a:solidFill>
            </p:spPr>
          </p:sp>
          <p:sp>
            <p:nvSpPr>
              <p:cNvPr id="36" name="Freeform 36"/>
              <p:cNvSpPr/>
              <p:nvPr/>
            </p:nvSpPr>
            <p:spPr>
              <a:xfrm>
                <a:off x="6868016" y="1094889"/>
                <a:ext cx="703025" cy="5197905"/>
              </a:xfrm>
              <a:custGeom>
                <a:avLst/>
                <a:gdLst/>
                <a:ahLst/>
                <a:cxnLst/>
                <a:rect l="l" t="t" r="r" b="b"/>
                <a:pathLst>
                  <a:path w="703025" h="5197905">
                    <a:moveTo>
                      <a:pt x="0" y="5197904"/>
                    </a:moveTo>
                    <a:lnTo>
                      <a:pt x="0" y="56242"/>
                    </a:lnTo>
                    <a:cubicBezTo>
                      <a:pt x="0" y="41326"/>
                      <a:pt x="5925" y="27020"/>
                      <a:pt x="16472" y="16473"/>
                    </a:cubicBezTo>
                    <a:cubicBezTo>
                      <a:pt x="27020" y="5925"/>
                      <a:pt x="41326" y="0"/>
                      <a:pt x="56242" y="0"/>
                    </a:cubicBezTo>
                    <a:lnTo>
                      <a:pt x="646783" y="0"/>
                    </a:lnTo>
                    <a:cubicBezTo>
                      <a:pt x="677845" y="0"/>
                      <a:pt x="703025" y="25180"/>
                      <a:pt x="703025" y="56242"/>
                    </a:cubicBezTo>
                    <a:lnTo>
                      <a:pt x="703025" y="5197904"/>
                    </a:lnTo>
                    <a:close/>
                  </a:path>
                </a:pathLst>
              </a:custGeom>
              <a:solidFill>
                <a:srgbClr val="FF5757"/>
              </a:solidFill>
            </p:spPr>
          </p:sp>
        </p:grpSp>
      </p:grpSp>
      <p:pic>
        <p:nvPicPr>
          <p:cNvPr id="37" name="Picture 3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9074742" y="6172200"/>
            <a:ext cx="3657600" cy="2001705"/>
          </a:xfrm>
          <a:prstGeom prst="rect">
            <a:avLst/>
          </a:prstGeom>
        </p:spPr>
      </p:pic>
      <p:pic>
        <p:nvPicPr>
          <p:cNvPr id="38" name="Picture 3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9214861" y="-1315905"/>
            <a:ext cx="3657600" cy="2001705"/>
          </a:xfrm>
          <a:prstGeom prst="rect">
            <a:avLst/>
          </a:prstGeom>
        </p:spPr>
      </p:pic>
      <p:sp>
        <p:nvSpPr>
          <p:cNvPr id="39" name="TextBox 39"/>
          <p:cNvSpPr txBox="1"/>
          <p:nvPr/>
        </p:nvSpPr>
        <p:spPr>
          <a:xfrm>
            <a:off x="685800" y="800288"/>
            <a:ext cx="361246" cy="3422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87"/>
              </a:lnSpc>
            </a:pPr>
            <a:r>
              <a:rPr lang="en-US" sz="2062">
                <a:solidFill>
                  <a:srgbClr val="FBDC6A"/>
                </a:solidFill>
                <a:latin typeface="Canva Sans"/>
              </a:rPr>
              <a:t>Cr.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6213277" y="5402423"/>
            <a:ext cx="398107" cy="3472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87"/>
              </a:lnSpc>
            </a:pPr>
            <a:r>
              <a:rPr lang="en-US" sz="2062" dirty="0" err="1">
                <a:solidFill>
                  <a:srgbClr val="FBDC6A"/>
                </a:solidFill>
                <a:latin typeface="Canva Sans"/>
              </a:rPr>
              <a:t>Yr</a:t>
            </a:r>
            <a:endParaRPr lang="en-US" sz="2062" dirty="0">
              <a:solidFill>
                <a:srgbClr val="FBDC6A"/>
              </a:solidFill>
              <a:latin typeface="Canva Sans"/>
            </a:endParaRPr>
          </a:p>
        </p:txBody>
      </p:sp>
      <p:graphicFrame>
        <p:nvGraphicFramePr>
          <p:cNvPr id="41" name="Table 2">
            <a:extLst>
              <a:ext uri="{FF2B5EF4-FFF2-40B4-BE49-F238E27FC236}">
                <a16:creationId xmlns:a16="http://schemas.microsoft.com/office/drawing/2014/main" id="{162916B0-9E43-6A85-7FFE-1660407D22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2341487"/>
              </p:ext>
            </p:extLst>
          </p:nvPr>
        </p:nvGraphicFramePr>
        <p:xfrm>
          <a:off x="6300085" y="865342"/>
          <a:ext cx="1905000" cy="4451652"/>
        </p:xfrm>
        <a:graphic>
          <a:graphicData uri="http://schemas.openxmlformats.org/drawingml/2006/table">
            <a:tbl>
              <a:tblPr/>
              <a:tblGrid>
                <a:gridCol w="952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52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18501">
                <a:tc>
                  <a:txBody>
                    <a:bodyPr/>
                    <a:lstStyle/>
                    <a:p>
                      <a:pPr algn="ctr">
                        <a:lnSpc>
                          <a:spcPts val="2493"/>
                        </a:lnSpc>
                        <a:defRPr/>
                      </a:pPr>
                      <a:r>
                        <a:rPr lang="en-US" sz="1781" dirty="0">
                          <a:solidFill>
                            <a:srgbClr val="000000"/>
                          </a:solidFill>
                          <a:latin typeface="Open Sans Bold"/>
                        </a:rPr>
                        <a:t>Year</a:t>
                      </a:r>
                      <a:endParaRPr lang="en-US" sz="1100" dirty="0"/>
                    </a:p>
                  </a:txBody>
                  <a:tcPr marL="125016" marR="125016" marT="125016" marB="125016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93"/>
                        </a:lnSpc>
                        <a:defRPr/>
                      </a:pPr>
                      <a:r>
                        <a:rPr lang="en-US" sz="1781" dirty="0">
                          <a:solidFill>
                            <a:srgbClr val="000000"/>
                          </a:solidFill>
                          <a:latin typeface="Open Sans Bold"/>
                        </a:rPr>
                        <a:t>Cr</a:t>
                      </a:r>
                      <a:endParaRPr lang="en-US" sz="1100" dirty="0"/>
                    </a:p>
                  </a:txBody>
                  <a:tcPr marL="125016" marR="125016" marT="125016" marB="125016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1503">
                <a:tc>
                  <a:txBody>
                    <a:bodyPr/>
                    <a:lstStyle/>
                    <a:p>
                      <a:pPr algn="ctr">
                        <a:lnSpc>
                          <a:spcPts val="2493"/>
                        </a:lnSpc>
                        <a:defRPr/>
                      </a:pPr>
                      <a:r>
                        <a:rPr lang="en-US" sz="1781">
                          <a:solidFill>
                            <a:srgbClr val="000000"/>
                          </a:solidFill>
                          <a:latin typeface="Open Sans Bold"/>
                        </a:rPr>
                        <a:t>2016</a:t>
                      </a:r>
                      <a:endParaRPr lang="en-US" sz="1100"/>
                    </a:p>
                  </a:txBody>
                  <a:tcPr marL="125016" marR="125016" marT="125016" marB="125016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D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93"/>
                        </a:lnSpc>
                        <a:defRPr/>
                      </a:pPr>
                      <a:r>
                        <a:rPr lang="en-US" sz="1781">
                          <a:solidFill>
                            <a:srgbClr val="000000"/>
                          </a:solidFill>
                          <a:latin typeface="Open Sans Bold"/>
                        </a:rPr>
                        <a:t>7</a:t>
                      </a:r>
                      <a:endParaRPr lang="en-US" sz="1100"/>
                    </a:p>
                  </a:txBody>
                  <a:tcPr marL="125016" marR="125016" marT="125016" marB="125016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1503">
                <a:tc>
                  <a:txBody>
                    <a:bodyPr/>
                    <a:lstStyle/>
                    <a:p>
                      <a:pPr algn="ctr">
                        <a:lnSpc>
                          <a:spcPts val="2493"/>
                        </a:lnSpc>
                        <a:defRPr/>
                      </a:pPr>
                      <a:r>
                        <a:rPr lang="en-US" sz="1781">
                          <a:solidFill>
                            <a:srgbClr val="000000"/>
                          </a:solidFill>
                          <a:latin typeface="Open Sans Bold"/>
                        </a:rPr>
                        <a:t>2017</a:t>
                      </a:r>
                      <a:endParaRPr lang="en-US" sz="1100"/>
                    </a:p>
                  </a:txBody>
                  <a:tcPr marL="125016" marR="125016" marT="125016" marB="125016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D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93"/>
                        </a:lnSpc>
                        <a:defRPr/>
                      </a:pPr>
                      <a:r>
                        <a:rPr lang="en-US" sz="1781">
                          <a:solidFill>
                            <a:srgbClr val="000000"/>
                          </a:solidFill>
                          <a:latin typeface="Open Sans Bold"/>
                        </a:rPr>
                        <a:t>9</a:t>
                      </a:r>
                      <a:endParaRPr lang="en-US" sz="1100"/>
                    </a:p>
                  </a:txBody>
                  <a:tcPr marL="125016" marR="125016" marT="125016" marB="125016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1503">
                <a:tc>
                  <a:txBody>
                    <a:bodyPr/>
                    <a:lstStyle/>
                    <a:p>
                      <a:pPr algn="ctr">
                        <a:lnSpc>
                          <a:spcPts val="2493"/>
                        </a:lnSpc>
                        <a:defRPr/>
                      </a:pPr>
                      <a:r>
                        <a:rPr lang="en-US" sz="1781">
                          <a:solidFill>
                            <a:srgbClr val="000000"/>
                          </a:solidFill>
                          <a:latin typeface="Open Sans Bold"/>
                        </a:rPr>
                        <a:t>2018</a:t>
                      </a:r>
                      <a:endParaRPr lang="en-US" sz="1100"/>
                    </a:p>
                  </a:txBody>
                  <a:tcPr marL="125016" marR="125016" marT="125016" marB="125016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D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93"/>
                        </a:lnSpc>
                        <a:defRPr/>
                      </a:pPr>
                      <a:r>
                        <a:rPr lang="en-US" sz="1781">
                          <a:solidFill>
                            <a:srgbClr val="000000"/>
                          </a:solidFill>
                          <a:latin typeface="Open Sans Bold"/>
                        </a:rPr>
                        <a:t>11.20</a:t>
                      </a:r>
                      <a:endParaRPr lang="en-US" sz="1100"/>
                    </a:p>
                  </a:txBody>
                  <a:tcPr marL="125016" marR="125016" marT="125016" marB="125016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1503">
                <a:tc>
                  <a:txBody>
                    <a:bodyPr/>
                    <a:lstStyle/>
                    <a:p>
                      <a:pPr algn="ctr">
                        <a:lnSpc>
                          <a:spcPts val="2493"/>
                        </a:lnSpc>
                        <a:defRPr/>
                      </a:pPr>
                      <a:r>
                        <a:rPr lang="en-US" sz="1781" dirty="0">
                          <a:solidFill>
                            <a:srgbClr val="000000"/>
                          </a:solidFill>
                          <a:latin typeface="Open Sans Bold"/>
                        </a:rPr>
                        <a:t>2019</a:t>
                      </a:r>
                      <a:endParaRPr lang="en-US" sz="1100" dirty="0"/>
                    </a:p>
                  </a:txBody>
                  <a:tcPr marL="125016" marR="125016" marT="125016" marB="125016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D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93"/>
                        </a:lnSpc>
                        <a:defRPr/>
                      </a:pPr>
                      <a:r>
                        <a:rPr lang="en-US" sz="1781">
                          <a:solidFill>
                            <a:srgbClr val="000000"/>
                          </a:solidFill>
                          <a:latin typeface="Open Sans Bold"/>
                        </a:rPr>
                        <a:t>13.50</a:t>
                      </a:r>
                      <a:endParaRPr lang="en-US" sz="1100"/>
                    </a:p>
                  </a:txBody>
                  <a:tcPr marL="125016" marR="125016" marT="125016" marB="125016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1503">
                <a:tc>
                  <a:txBody>
                    <a:bodyPr/>
                    <a:lstStyle/>
                    <a:p>
                      <a:pPr algn="ctr">
                        <a:lnSpc>
                          <a:spcPts val="2493"/>
                        </a:lnSpc>
                        <a:defRPr/>
                      </a:pPr>
                      <a:r>
                        <a:rPr lang="en-US" sz="1781">
                          <a:solidFill>
                            <a:srgbClr val="000000"/>
                          </a:solidFill>
                          <a:latin typeface="Open Sans Bold"/>
                        </a:rPr>
                        <a:t>2020</a:t>
                      </a:r>
                      <a:endParaRPr lang="en-US" sz="1100"/>
                    </a:p>
                  </a:txBody>
                  <a:tcPr marL="125016" marR="125016" marT="125016" marB="125016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D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93"/>
                        </a:lnSpc>
                        <a:defRPr/>
                      </a:pPr>
                      <a:r>
                        <a:rPr lang="en-US" sz="1781">
                          <a:solidFill>
                            <a:srgbClr val="000000"/>
                          </a:solidFill>
                          <a:latin typeface="Open Sans Bold"/>
                        </a:rPr>
                        <a:t>15.80</a:t>
                      </a:r>
                      <a:endParaRPr lang="en-US" sz="1100"/>
                    </a:p>
                  </a:txBody>
                  <a:tcPr marL="125016" marR="125016" marT="125016" marB="125016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1503">
                <a:tc>
                  <a:txBody>
                    <a:bodyPr/>
                    <a:lstStyle/>
                    <a:p>
                      <a:pPr algn="ctr">
                        <a:lnSpc>
                          <a:spcPts val="2493"/>
                        </a:lnSpc>
                        <a:defRPr/>
                      </a:pPr>
                      <a:r>
                        <a:rPr lang="en-US" sz="1781">
                          <a:solidFill>
                            <a:srgbClr val="000000"/>
                          </a:solidFill>
                          <a:latin typeface="Open Sans Bold"/>
                        </a:rPr>
                        <a:t>2021</a:t>
                      </a:r>
                      <a:endParaRPr lang="en-US" sz="1100"/>
                    </a:p>
                  </a:txBody>
                  <a:tcPr marL="125016" marR="125016" marT="125016" marB="125016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D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93"/>
                        </a:lnSpc>
                        <a:defRPr/>
                      </a:pPr>
                      <a:r>
                        <a:rPr lang="en-US" sz="1781">
                          <a:solidFill>
                            <a:srgbClr val="000000"/>
                          </a:solidFill>
                          <a:latin typeface="Open Sans Bold"/>
                        </a:rPr>
                        <a:t>14.50</a:t>
                      </a:r>
                      <a:endParaRPr lang="en-US" sz="1100"/>
                    </a:p>
                  </a:txBody>
                  <a:tcPr marL="125016" marR="125016" marT="125016" marB="125016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1503">
                <a:tc>
                  <a:txBody>
                    <a:bodyPr/>
                    <a:lstStyle/>
                    <a:p>
                      <a:pPr algn="ctr">
                        <a:lnSpc>
                          <a:spcPts val="2493"/>
                        </a:lnSpc>
                        <a:defRPr/>
                      </a:pPr>
                      <a:r>
                        <a:rPr lang="en-US" sz="1781">
                          <a:solidFill>
                            <a:srgbClr val="000000"/>
                          </a:solidFill>
                          <a:latin typeface="Open Sans Bold"/>
                        </a:rPr>
                        <a:t>2022</a:t>
                      </a:r>
                      <a:endParaRPr lang="en-US" sz="1100"/>
                    </a:p>
                  </a:txBody>
                  <a:tcPr marL="125016" marR="125016" marT="125016" marB="125016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D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93"/>
                        </a:lnSpc>
                        <a:defRPr/>
                      </a:pPr>
                      <a:r>
                        <a:rPr lang="en-US" sz="1781" dirty="0">
                          <a:solidFill>
                            <a:srgbClr val="000000"/>
                          </a:solidFill>
                          <a:latin typeface="Open Sans Bold"/>
                        </a:rPr>
                        <a:t>16.50</a:t>
                      </a:r>
                      <a:endParaRPr lang="en-US" sz="1100" dirty="0"/>
                    </a:p>
                  </a:txBody>
                  <a:tcPr marL="125016" marR="125016" marT="125016" marB="125016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2"/>
          <p:cNvGrpSpPr/>
          <p:nvPr/>
        </p:nvGrpSpPr>
        <p:grpSpPr>
          <a:xfrm rot="156825">
            <a:off x="414364" y="576219"/>
            <a:ext cx="3252785" cy="1827856"/>
            <a:chOff x="30906" y="94035"/>
            <a:chExt cx="4296908" cy="2495582"/>
          </a:xfrm>
        </p:grpSpPr>
        <p:sp>
          <p:nvSpPr>
            <p:cNvPr id="13" name="TextBox 13"/>
            <p:cNvSpPr txBox="1"/>
            <p:nvPr/>
          </p:nvSpPr>
          <p:spPr>
            <a:xfrm rot="21478148">
              <a:off x="208421" y="94035"/>
              <a:ext cx="3702285" cy="3890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83"/>
                </a:lnSpc>
                <a:spcBef>
                  <a:spcPct val="0"/>
                </a:spcBef>
              </a:pPr>
              <a:r>
                <a:rPr lang="en-US" sz="2083" spc="49" dirty="0">
                  <a:solidFill>
                    <a:srgbClr val="E40000"/>
                  </a:solidFill>
                  <a:latin typeface="Poppins ExtraBold" panose="00000900000000000000" pitchFamily="2" charset="0"/>
                  <a:cs typeface="Poppins ExtraBold" panose="00000900000000000000" pitchFamily="2" charset="0"/>
                </a:rPr>
                <a:t>2022 Turn over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 rot="21478148">
              <a:off x="30906" y="595909"/>
              <a:ext cx="4296908" cy="199370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270"/>
                </a:lnSpc>
              </a:pPr>
              <a:r>
                <a:rPr lang="en-US" sz="2450" dirty="0">
                  <a:solidFill>
                    <a:srgbClr val="000000"/>
                  </a:solidFill>
                  <a:latin typeface="Sakkal Majalla" panose="02000000000000000000" pitchFamily="2" charset="-78"/>
                  <a:cs typeface="Sakkal Majalla" panose="02000000000000000000" pitchFamily="2" charset="-78"/>
                </a:rPr>
                <a:t>TIMELY DELIVERY OF THE VARIOUS PROJECTS INITIATED IN MULTI LOCATION AT KESHAV NAGAR AND MANJARI.</a:t>
              </a:r>
            </a:p>
            <a:p>
              <a:pPr algn="ctr">
                <a:lnSpc>
                  <a:spcPts val="2270"/>
                </a:lnSpc>
              </a:pPr>
              <a:endParaRPr lang="en-US" sz="2450" dirty="0">
                <a:solidFill>
                  <a:srgbClr val="000000"/>
                </a:solidFill>
                <a:latin typeface="Sakkal Majalla" panose="02000000000000000000" pitchFamily="2" charset="-78"/>
                <a:cs typeface="Sakkal Majalla" panose="02000000000000000000" pitchFamily="2" charset="-78"/>
              </a:endParaRPr>
            </a:p>
          </p:txBody>
        </p:sp>
      </p:grpSp>
      <p:grpSp>
        <p:nvGrpSpPr>
          <p:cNvPr id="15" name="Group 15"/>
          <p:cNvGrpSpPr/>
          <p:nvPr/>
        </p:nvGrpSpPr>
        <p:grpSpPr>
          <a:xfrm rot="-586881">
            <a:off x="8712967" y="3897286"/>
            <a:ext cx="2672102" cy="1243315"/>
            <a:chOff x="87512" y="324767"/>
            <a:chExt cx="3562803" cy="1657753"/>
          </a:xfrm>
        </p:grpSpPr>
        <p:sp>
          <p:nvSpPr>
            <p:cNvPr id="16" name="TextBox 16"/>
            <p:cNvSpPr txBox="1"/>
            <p:nvPr/>
          </p:nvSpPr>
          <p:spPr>
            <a:xfrm rot="610861">
              <a:off x="574166" y="324767"/>
              <a:ext cx="3069768" cy="4103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433"/>
                </a:lnSpc>
                <a:spcBef>
                  <a:spcPct val="0"/>
                </a:spcBef>
              </a:pPr>
              <a:r>
                <a:rPr lang="en-US" sz="2080" spc="58" dirty="0">
                  <a:solidFill>
                    <a:srgbClr val="E40000"/>
                  </a:solidFill>
                  <a:latin typeface="Poppins ExtraBold" panose="00000900000000000000" pitchFamily="2" charset="0"/>
                  <a:cs typeface="Poppins ExtraBold" panose="00000900000000000000" pitchFamily="2" charset="0"/>
                </a:rPr>
                <a:t>2020 Turn over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 rot="610861">
              <a:off x="87512" y="1048931"/>
              <a:ext cx="3562803" cy="9335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52"/>
                </a:lnSpc>
              </a:pPr>
              <a:r>
                <a:rPr lang="en-US" sz="2450" dirty="0">
                  <a:solidFill>
                    <a:srgbClr val="000000"/>
                  </a:solidFill>
                  <a:latin typeface="Sakkal Majalla" panose="02000000000000000000" pitchFamily="2" charset="-78"/>
                  <a:cs typeface="Sakkal Majalla" panose="02000000000000000000" pitchFamily="2" charset="-78"/>
                </a:rPr>
                <a:t>MULTIPLE REAL ESTATE PROJECT AT HADAPSAR.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654245" y="5182890"/>
            <a:ext cx="2410816" cy="1395273"/>
            <a:chOff x="0" y="28575"/>
            <a:chExt cx="3214422" cy="1860364"/>
          </a:xfrm>
        </p:grpSpPr>
        <p:sp>
          <p:nvSpPr>
            <p:cNvPr id="19" name="TextBox 19"/>
            <p:cNvSpPr txBox="1"/>
            <p:nvPr/>
          </p:nvSpPr>
          <p:spPr>
            <a:xfrm>
              <a:off x="222412" y="28575"/>
              <a:ext cx="2769597" cy="3817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95"/>
                </a:lnSpc>
                <a:spcBef>
                  <a:spcPct val="0"/>
                </a:spcBef>
              </a:pPr>
              <a:r>
                <a:rPr lang="en-US" sz="2080" spc="52" dirty="0">
                  <a:solidFill>
                    <a:srgbClr val="E40000"/>
                  </a:solidFill>
                  <a:latin typeface="Poppins ExtraBold" panose="00000900000000000000" pitchFamily="2" charset="0"/>
                  <a:cs typeface="Poppins ExtraBold" panose="00000900000000000000" pitchFamily="2" charset="0"/>
                </a:rPr>
                <a:t>2021 Turn over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634749"/>
              <a:ext cx="3214422" cy="12541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93"/>
                </a:lnSpc>
              </a:pPr>
              <a:r>
                <a:rPr lang="en-US" sz="2450" dirty="0">
                  <a:solidFill>
                    <a:srgbClr val="000000"/>
                  </a:solidFill>
                  <a:latin typeface="Sakkal Majalla" panose="02000000000000000000" pitchFamily="2" charset="-78"/>
                  <a:cs typeface="Sakkal Majalla" panose="02000000000000000000" pitchFamily="2" charset="-78"/>
                </a:rPr>
                <a:t>MULTIPLE REAL ESTATE PROJECT AT MULTIPLE LOCATIONS IN PUNE.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7439279" y="306701"/>
            <a:ext cx="2815959" cy="1238572"/>
            <a:chOff x="0" y="38100"/>
            <a:chExt cx="3754613" cy="1651429"/>
          </a:xfrm>
        </p:grpSpPr>
        <p:sp>
          <p:nvSpPr>
            <p:cNvPr id="22" name="TextBox 22"/>
            <p:cNvSpPr txBox="1"/>
            <p:nvPr/>
          </p:nvSpPr>
          <p:spPr>
            <a:xfrm>
              <a:off x="0" y="38100"/>
              <a:ext cx="3235034" cy="4330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64"/>
                </a:lnSpc>
                <a:spcBef>
                  <a:spcPct val="0"/>
                </a:spcBef>
              </a:pPr>
              <a:r>
                <a:rPr lang="en-US" sz="2080" spc="61" dirty="0">
                  <a:solidFill>
                    <a:srgbClr val="E40000"/>
                  </a:solidFill>
                  <a:latin typeface="Poppins ExtraBold" panose="00000900000000000000" pitchFamily="2" charset="0"/>
                  <a:cs typeface="Poppins ExtraBold" panose="00000900000000000000" pitchFamily="2" charset="0"/>
                </a:rPr>
                <a:t>2019 Turn over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726017"/>
              <a:ext cx="3754613" cy="9635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795"/>
                </a:lnSpc>
              </a:pPr>
              <a:r>
                <a:rPr lang="en-US" sz="2450" dirty="0">
                  <a:solidFill>
                    <a:srgbClr val="000000"/>
                  </a:solidFill>
                  <a:latin typeface="Sakkal Majalla" panose="02000000000000000000" pitchFamily="2" charset="-78"/>
                  <a:cs typeface="Sakkal Majalla" panose="02000000000000000000" pitchFamily="2" charset="-78"/>
                </a:rPr>
                <a:t>SINGLE REAL ESTATE DEVELOPMENT PROJECT.</a:t>
              </a:r>
            </a:p>
          </p:txBody>
        </p:sp>
      </p:grpSp>
      <p:grpSp>
        <p:nvGrpSpPr>
          <p:cNvPr id="90" name="Group 2">
            <a:extLst>
              <a:ext uri="{FF2B5EF4-FFF2-40B4-BE49-F238E27FC236}">
                <a16:creationId xmlns:a16="http://schemas.microsoft.com/office/drawing/2014/main" id="{6A9352A8-41F2-1BAB-0530-19847FD89E01}"/>
              </a:ext>
            </a:extLst>
          </p:cNvPr>
          <p:cNvGrpSpPr/>
          <p:nvPr/>
        </p:nvGrpSpPr>
        <p:grpSpPr>
          <a:xfrm rot="344793">
            <a:off x="3847001" y="1372661"/>
            <a:ext cx="4320237" cy="4280628"/>
            <a:chOff x="0" y="0"/>
            <a:chExt cx="5760317" cy="5707504"/>
          </a:xfrm>
        </p:grpSpPr>
        <p:sp>
          <p:nvSpPr>
            <p:cNvPr id="91" name="TextBox 3">
              <a:extLst>
                <a:ext uri="{FF2B5EF4-FFF2-40B4-BE49-F238E27FC236}">
                  <a16:creationId xmlns:a16="http://schemas.microsoft.com/office/drawing/2014/main" id="{4ED2D0BB-998F-7B54-4764-15B74A6D2A8C}"/>
                </a:ext>
              </a:extLst>
            </p:cNvPr>
            <p:cNvSpPr txBox="1"/>
            <p:nvPr/>
          </p:nvSpPr>
          <p:spPr>
            <a:xfrm>
              <a:off x="20923" y="365139"/>
              <a:ext cx="617431" cy="5930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52"/>
                </a:lnSpc>
              </a:pPr>
              <a:endParaRPr/>
            </a:p>
            <a:p>
              <a:pPr algn="ctr">
                <a:lnSpc>
                  <a:spcPts val="1852"/>
                </a:lnSpc>
              </a:pPr>
              <a:r>
                <a:rPr lang="en-US" sz="1323">
                  <a:solidFill>
                    <a:srgbClr val="000000"/>
                  </a:solidFill>
                  <a:latin typeface="Canva Sans"/>
                </a:rPr>
                <a:t>27.4%</a:t>
              </a:r>
            </a:p>
          </p:txBody>
        </p:sp>
        <p:sp>
          <p:nvSpPr>
            <p:cNvPr id="92" name="TextBox 4">
              <a:extLst>
                <a:ext uri="{FF2B5EF4-FFF2-40B4-BE49-F238E27FC236}">
                  <a16:creationId xmlns:a16="http://schemas.microsoft.com/office/drawing/2014/main" id="{67A6774B-4D02-77F6-1EA8-EDD9D69CFCAD}"/>
                </a:ext>
              </a:extLst>
            </p:cNvPr>
            <p:cNvSpPr txBox="1"/>
            <p:nvPr/>
          </p:nvSpPr>
          <p:spPr>
            <a:xfrm>
              <a:off x="5121941" y="4541957"/>
              <a:ext cx="638375" cy="5930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52"/>
                </a:lnSpc>
              </a:pPr>
              <a:endParaRPr/>
            </a:p>
            <a:p>
              <a:pPr algn="ctr">
                <a:lnSpc>
                  <a:spcPts val="1852"/>
                </a:lnSpc>
              </a:pPr>
              <a:r>
                <a:rPr lang="en-US" sz="1323">
                  <a:solidFill>
                    <a:srgbClr val="000000"/>
                  </a:solidFill>
                  <a:latin typeface="Canva Sans"/>
                </a:rPr>
                <a:t>26.2%</a:t>
              </a:r>
            </a:p>
          </p:txBody>
        </p:sp>
        <p:sp>
          <p:nvSpPr>
            <p:cNvPr id="93" name="TextBox 5">
              <a:extLst>
                <a:ext uri="{FF2B5EF4-FFF2-40B4-BE49-F238E27FC236}">
                  <a16:creationId xmlns:a16="http://schemas.microsoft.com/office/drawing/2014/main" id="{82880079-266D-FB16-0989-677D1C1757F2}"/>
                </a:ext>
              </a:extLst>
            </p:cNvPr>
            <p:cNvSpPr txBox="1"/>
            <p:nvPr/>
          </p:nvSpPr>
          <p:spPr>
            <a:xfrm>
              <a:off x="564853" y="5114419"/>
              <a:ext cx="447924" cy="5930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52"/>
                </a:lnSpc>
              </a:pPr>
              <a:endParaRPr/>
            </a:p>
            <a:p>
              <a:pPr algn="ctr">
                <a:lnSpc>
                  <a:spcPts val="1852"/>
                </a:lnSpc>
              </a:pPr>
              <a:r>
                <a:rPr lang="en-US" sz="1323">
                  <a:solidFill>
                    <a:srgbClr val="000000"/>
                  </a:solidFill>
                  <a:latin typeface="Canva Sans"/>
                </a:rPr>
                <a:t>24%</a:t>
              </a:r>
            </a:p>
          </p:txBody>
        </p:sp>
        <p:sp>
          <p:nvSpPr>
            <p:cNvPr id="94" name="TextBox 6">
              <a:extLst>
                <a:ext uri="{FF2B5EF4-FFF2-40B4-BE49-F238E27FC236}">
                  <a16:creationId xmlns:a16="http://schemas.microsoft.com/office/drawing/2014/main" id="{1A88803F-7F4F-75D9-FAF7-4B845F2524E2}"/>
                </a:ext>
              </a:extLst>
            </p:cNvPr>
            <p:cNvSpPr txBox="1"/>
            <p:nvPr/>
          </p:nvSpPr>
          <p:spPr>
            <a:xfrm>
              <a:off x="4651427" y="2045"/>
              <a:ext cx="629858" cy="5930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52"/>
                </a:lnSpc>
              </a:pPr>
              <a:endParaRPr/>
            </a:p>
            <a:p>
              <a:pPr algn="ctr">
                <a:lnSpc>
                  <a:spcPts val="1852"/>
                </a:lnSpc>
              </a:pPr>
              <a:r>
                <a:rPr lang="en-US" sz="1323">
                  <a:solidFill>
                    <a:srgbClr val="000000"/>
                  </a:solidFill>
                  <a:latin typeface="Canva Sans"/>
                </a:rPr>
                <a:t>22.4%</a:t>
              </a:r>
            </a:p>
          </p:txBody>
        </p:sp>
        <p:grpSp>
          <p:nvGrpSpPr>
            <p:cNvPr id="95" name="Group 7">
              <a:extLst>
                <a:ext uri="{FF2B5EF4-FFF2-40B4-BE49-F238E27FC236}">
                  <a16:creationId xmlns:a16="http://schemas.microsoft.com/office/drawing/2014/main" id="{5BD9DDFB-7731-B234-3A47-61520C12E7A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0" y="0"/>
              <a:ext cx="5661938" cy="5661938"/>
              <a:chOff x="0" y="0"/>
              <a:chExt cx="2540000" cy="2540000"/>
            </a:xfrm>
          </p:grpSpPr>
          <p:sp>
            <p:nvSpPr>
              <p:cNvPr id="96" name="Freeform 8">
                <a:extLst>
                  <a:ext uri="{FF2B5EF4-FFF2-40B4-BE49-F238E27FC236}">
                    <a16:creationId xmlns:a16="http://schemas.microsoft.com/office/drawing/2014/main" id="{CCBE0811-B3C1-4925-5910-936DFC8EBFDE}"/>
                  </a:ext>
                </a:extLst>
              </p:cNvPr>
              <p:cNvSpPr/>
              <p:nvPr/>
            </p:nvSpPr>
            <p:spPr>
              <a:xfrm>
                <a:off x="1270000" y="0"/>
                <a:ext cx="1261740" cy="1270000"/>
              </a:xfrm>
              <a:custGeom>
                <a:avLst/>
                <a:gdLst/>
                <a:ahLst/>
                <a:cxnLst/>
                <a:rect l="l" t="t" r="r" b="b"/>
                <a:pathLst>
                  <a:path w="1261740" h="1270000">
                    <a:moveTo>
                      <a:pt x="0" y="0"/>
                    </a:moveTo>
                    <a:lnTo>
                      <a:pt x="0" y="0"/>
                    </a:lnTo>
                    <a:cubicBezTo>
                      <a:pt x="645451" y="0"/>
                      <a:pt x="1188245" y="484137"/>
                      <a:pt x="1261740" y="1125391"/>
                    </a:cubicBezTo>
                    <a:lnTo>
                      <a:pt x="0" y="1270000"/>
                    </a:lnTo>
                    <a:close/>
                  </a:path>
                </a:pathLst>
              </a:custGeom>
              <a:solidFill>
                <a:srgbClr val="FF3535"/>
              </a:solidFill>
            </p:spPr>
          </p:sp>
          <p:sp>
            <p:nvSpPr>
              <p:cNvPr id="97" name="Freeform 9">
                <a:extLst>
                  <a:ext uri="{FF2B5EF4-FFF2-40B4-BE49-F238E27FC236}">
                    <a16:creationId xmlns:a16="http://schemas.microsoft.com/office/drawing/2014/main" id="{A1B95E61-2D10-C91E-0284-9D9348C5406F}"/>
                  </a:ext>
                </a:extLst>
              </p:cNvPr>
              <p:cNvSpPr/>
              <p:nvPr/>
            </p:nvSpPr>
            <p:spPr>
              <a:xfrm>
                <a:off x="1270000" y="1062511"/>
                <a:ext cx="1312493" cy="1476545"/>
              </a:xfrm>
              <a:custGeom>
                <a:avLst/>
                <a:gdLst/>
                <a:ahLst/>
                <a:cxnLst/>
                <a:rect l="l" t="t" r="r" b="b"/>
                <a:pathLst>
                  <a:path w="1312493" h="1476545">
                    <a:moveTo>
                      <a:pt x="1252936" y="0"/>
                    </a:moveTo>
                    <a:cubicBezTo>
                      <a:pt x="1312493" y="359640"/>
                      <a:pt x="1214637" y="727533"/>
                      <a:pt x="984269" y="1010056"/>
                    </a:cubicBezTo>
                    <a:cubicBezTo>
                      <a:pt x="753902" y="1292579"/>
                      <a:pt x="413238" y="1462488"/>
                      <a:pt x="48970" y="1476544"/>
                    </a:cubicBezTo>
                    <a:lnTo>
                      <a:pt x="0" y="207489"/>
                    </a:lnTo>
                    <a:close/>
                  </a:path>
                </a:pathLst>
              </a:custGeom>
              <a:solidFill>
                <a:srgbClr val="E40000"/>
              </a:solidFill>
            </p:spPr>
          </p:sp>
          <p:sp>
            <p:nvSpPr>
              <p:cNvPr id="98" name="Freeform 10">
                <a:extLst>
                  <a:ext uri="{FF2B5EF4-FFF2-40B4-BE49-F238E27FC236}">
                    <a16:creationId xmlns:a16="http://schemas.microsoft.com/office/drawing/2014/main" id="{E31E26A6-C0D4-7711-5030-433129EA3218}"/>
                  </a:ext>
                </a:extLst>
              </p:cNvPr>
              <p:cNvSpPr/>
              <p:nvPr/>
            </p:nvSpPr>
            <p:spPr>
              <a:xfrm>
                <a:off x="6154" y="1270000"/>
                <a:ext cx="1376182" cy="1326629"/>
              </a:xfrm>
              <a:custGeom>
                <a:avLst/>
                <a:gdLst/>
                <a:ahLst/>
                <a:cxnLst/>
                <a:rect l="l" t="t" r="r" b="b"/>
                <a:pathLst>
                  <a:path w="1376182" h="1326629">
                    <a:moveTo>
                      <a:pt x="1376182" y="1265022"/>
                    </a:moveTo>
                    <a:cubicBezTo>
                      <a:pt x="682422" y="1326629"/>
                      <a:pt x="68482" y="817986"/>
                      <a:pt x="0" y="124872"/>
                    </a:cubicBezTo>
                    <a:lnTo>
                      <a:pt x="1263846" y="0"/>
                    </a:lnTo>
                    <a:close/>
                  </a:path>
                </a:pathLst>
              </a:custGeom>
              <a:solidFill>
                <a:srgbClr val="ED3737"/>
              </a:solidFill>
            </p:spPr>
          </p:sp>
          <p:sp>
            <p:nvSpPr>
              <p:cNvPr id="99" name="Freeform 11">
                <a:extLst>
                  <a:ext uri="{FF2B5EF4-FFF2-40B4-BE49-F238E27FC236}">
                    <a16:creationId xmlns:a16="http://schemas.microsoft.com/office/drawing/2014/main" id="{32D96A24-E222-3D66-FCA7-E80BA5317830}"/>
                  </a:ext>
                </a:extLst>
              </p:cNvPr>
              <p:cNvSpPr/>
              <p:nvPr/>
            </p:nvSpPr>
            <p:spPr>
              <a:xfrm>
                <a:off x="-40704" y="0"/>
                <a:ext cx="1310704" cy="1457882"/>
              </a:xfrm>
              <a:custGeom>
                <a:avLst/>
                <a:gdLst/>
                <a:ahLst/>
                <a:cxnLst/>
                <a:rect l="l" t="t" r="r" b="b"/>
                <a:pathLst>
                  <a:path w="1310704" h="1457882">
                    <a:moveTo>
                      <a:pt x="54678" y="1457882"/>
                    </a:moveTo>
                    <a:cubicBezTo>
                      <a:pt x="0" y="1092348"/>
                      <a:pt x="107273" y="721130"/>
                      <a:pt x="348501" y="441106"/>
                    </a:cubicBezTo>
                    <a:cubicBezTo>
                      <a:pt x="589729" y="161082"/>
                      <a:pt x="940977" y="37"/>
                      <a:pt x="1310577" y="0"/>
                    </a:cubicBezTo>
                    <a:lnTo>
                      <a:pt x="1310704" y="1270000"/>
                    </a:lnTo>
                    <a:close/>
                  </a:path>
                </a:pathLst>
              </a:custGeom>
              <a:solidFill>
                <a:srgbClr val="9D0000"/>
              </a:solidFill>
            </p:spPr>
          </p:sp>
        </p:grp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4330268" y="1571849"/>
            <a:ext cx="4016222" cy="4016222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3607600" y="490696"/>
            <a:ext cx="5233259" cy="564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47"/>
              </a:lnSpc>
            </a:pPr>
            <a:r>
              <a:rPr lang="en-US" sz="3319">
                <a:solidFill>
                  <a:srgbClr val="000000"/>
                </a:solidFill>
                <a:latin typeface="Cerebri Bold"/>
              </a:rPr>
              <a:t>Company SWOT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893751" y="763422"/>
            <a:ext cx="3217441" cy="2268851"/>
            <a:chOff x="0" y="-57150"/>
            <a:chExt cx="4289922" cy="3025135"/>
          </a:xfrm>
        </p:grpSpPr>
        <p:sp>
          <p:nvSpPr>
            <p:cNvPr id="5" name="TextBox 5"/>
            <p:cNvSpPr txBox="1"/>
            <p:nvPr/>
          </p:nvSpPr>
          <p:spPr>
            <a:xfrm>
              <a:off x="0" y="601525"/>
              <a:ext cx="4289922" cy="23664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55770" lvl="1" indent="-177885">
                <a:lnSpc>
                  <a:spcPts val="2306"/>
                </a:lnSpc>
                <a:buFont typeface="Arial"/>
                <a:buChar char="•"/>
              </a:pPr>
              <a:r>
                <a:rPr lang="en-US" sz="2050" dirty="0">
                  <a:solidFill>
                    <a:srgbClr val="000000"/>
                  </a:solidFill>
                  <a:latin typeface="Sakkal Majalla" panose="02000000000000000000" pitchFamily="2" charset="-78"/>
                  <a:cs typeface="Sakkal Majalla" panose="02000000000000000000" pitchFamily="2" charset="-78"/>
                </a:rPr>
                <a:t> HIGH EFFICIENCY </a:t>
              </a:r>
            </a:p>
            <a:p>
              <a:pPr marL="355770" lvl="1" indent="-177885">
                <a:lnSpc>
                  <a:spcPts val="2306"/>
                </a:lnSpc>
                <a:buFont typeface="Arial"/>
                <a:buChar char="•"/>
              </a:pPr>
              <a:r>
                <a:rPr lang="en-US" sz="2050" dirty="0">
                  <a:solidFill>
                    <a:srgbClr val="000000"/>
                  </a:solidFill>
                  <a:latin typeface="Sakkal Majalla" panose="02000000000000000000" pitchFamily="2" charset="-78"/>
                  <a:cs typeface="Sakkal Majalla" panose="02000000000000000000" pitchFamily="2" charset="-78"/>
                </a:rPr>
                <a:t> SKILLED AND EXPERIENCED STAFF</a:t>
              </a:r>
            </a:p>
            <a:p>
              <a:pPr marL="355770" lvl="1" indent="-177885">
                <a:lnSpc>
                  <a:spcPts val="2306"/>
                </a:lnSpc>
                <a:buFont typeface="Arial"/>
                <a:buChar char="•"/>
              </a:pPr>
              <a:r>
                <a:rPr lang="en-US" sz="2050" dirty="0">
                  <a:solidFill>
                    <a:srgbClr val="000000"/>
                  </a:solidFill>
                  <a:latin typeface="Sakkal Majalla" panose="02000000000000000000" pitchFamily="2" charset="-78"/>
                  <a:cs typeface="Sakkal Majalla" panose="02000000000000000000" pitchFamily="2" charset="-78"/>
                </a:rPr>
                <a:t> EXCELLENT CUSTOMER SERVICE</a:t>
              </a:r>
            </a:p>
            <a:p>
              <a:pPr marL="355770" lvl="1" indent="-177885">
                <a:lnSpc>
                  <a:spcPts val="2306"/>
                </a:lnSpc>
                <a:buFont typeface="Arial"/>
                <a:buChar char="•"/>
              </a:pPr>
              <a:r>
                <a:rPr lang="en-US" sz="2050" dirty="0">
                  <a:solidFill>
                    <a:srgbClr val="000000"/>
                  </a:solidFill>
                  <a:latin typeface="Sakkal Majalla" panose="02000000000000000000" pitchFamily="2" charset="-78"/>
                  <a:cs typeface="Sakkal Majalla" panose="02000000000000000000" pitchFamily="2" charset="-78"/>
                </a:rPr>
                <a:t> EXPERIENCED SUBCONTRACTORS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57150"/>
              <a:ext cx="3241166" cy="5713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00"/>
                </a:lnSpc>
              </a:pPr>
              <a:r>
                <a:rPr lang="en-US" sz="2571" dirty="0">
                  <a:solidFill>
                    <a:srgbClr val="FF3535"/>
                  </a:solidFill>
                  <a:latin typeface="Cerebri Bold"/>
                </a:rPr>
                <a:t>STRENGTH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8567025" y="1334933"/>
            <a:ext cx="3217441" cy="1083912"/>
            <a:chOff x="0" y="-57150"/>
            <a:chExt cx="4289922" cy="1445214"/>
          </a:xfrm>
        </p:grpSpPr>
        <p:sp>
          <p:nvSpPr>
            <p:cNvPr id="8" name="TextBox 8"/>
            <p:cNvSpPr txBox="1"/>
            <p:nvPr/>
          </p:nvSpPr>
          <p:spPr>
            <a:xfrm>
              <a:off x="0" y="601525"/>
              <a:ext cx="4289922" cy="7865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55770" lvl="1" indent="-177885">
                <a:lnSpc>
                  <a:spcPts val="2306"/>
                </a:lnSpc>
                <a:buFont typeface="Arial"/>
                <a:buChar char="•"/>
              </a:pPr>
              <a:r>
                <a:rPr lang="en-US" sz="2050" dirty="0">
                  <a:solidFill>
                    <a:srgbClr val="000000"/>
                  </a:solidFill>
                  <a:latin typeface="Sakkal Majalla" panose="02000000000000000000" pitchFamily="2" charset="-78"/>
                  <a:cs typeface="Sakkal Majalla" panose="02000000000000000000" pitchFamily="2" charset="-78"/>
                </a:rPr>
                <a:t>HIGH COST</a:t>
              </a:r>
            </a:p>
            <a:p>
              <a:pPr>
                <a:lnSpc>
                  <a:spcPts val="2306"/>
                </a:lnSpc>
              </a:pPr>
              <a:endParaRPr lang="en-US" sz="2050" dirty="0">
                <a:solidFill>
                  <a:srgbClr val="000000"/>
                </a:solidFill>
                <a:latin typeface="Sakkal Majalla" panose="02000000000000000000" pitchFamily="2" charset="-78"/>
                <a:cs typeface="Sakkal Majalla" panose="02000000000000000000" pitchFamily="2" charset="-78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57150"/>
              <a:ext cx="3241166" cy="5713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00"/>
                </a:lnSpc>
              </a:pPr>
              <a:r>
                <a:rPr lang="en-US" sz="2571" dirty="0">
                  <a:solidFill>
                    <a:srgbClr val="EDB328"/>
                  </a:solidFill>
                  <a:latin typeface="Cerebri Bold"/>
                </a:rPr>
                <a:t>WEAKNESS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892291" y="4432897"/>
            <a:ext cx="3217441" cy="1973900"/>
            <a:chOff x="0" y="-57150"/>
            <a:chExt cx="4289922" cy="2631866"/>
          </a:xfrm>
        </p:grpSpPr>
        <p:sp>
          <p:nvSpPr>
            <p:cNvPr id="11" name="TextBox 11"/>
            <p:cNvSpPr txBox="1"/>
            <p:nvPr/>
          </p:nvSpPr>
          <p:spPr>
            <a:xfrm>
              <a:off x="0" y="601527"/>
              <a:ext cx="4289922" cy="19731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55770" lvl="1" indent="-177885">
                <a:lnSpc>
                  <a:spcPts val="2306"/>
                </a:lnSpc>
                <a:buFont typeface="Arial"/>
                <a:buChar char="•"/>
              </a:pPr>
              <a:r>
                <a:rPr lang="en-US" sz="2050" dirty="0">
                  <a:solidFill>
                    <a:srgbClr val="000000"/>
                  </a:solidFill>
                  <a:latin typeface="Sakkal Majalla" panose="02000000000000000000" pitchFamily="2" charset="-78"/>
                  <a:cs typeface="Sakkal Majalla" panose="02000000000000000000" pitchFamily="2" charset="-78"/>
                </a:rPr>
                <a:t>ADDING NEW DIVISION IN THE COMPANY</a:t>
              </a:r>
            </a:p>
            <a:p>
              <a:pPr marL="355770" lvl="1" indent="-177885">
                <a:lnSpc>
                  <a:spcPts val="2306"/>
                </a:lnSpc>
                <a:buFont typeface="Arial"/>
                <a:buChar char="•"/>
              </a:pPr>
              <a:r>
                <a:rPr lang="en-US" sz="2050" dirty="0">
                  <a:solidFill>
                    <a:srgbClr val="000000"/>
                  </a:solidFill>
                  <a:latin typeface="Sakkal Majalla" panose="02000000000000000000" pitchFamily="2" charset="-78"/>
                  <a:cs typeface="Sakkal Majalla" panose="02000000000000000000" pitchFamily="2" charset="-78"/>
                </a:rPr>
                <a:t>FOLLOWING LATEST TREND</a:t>
              </a:r>
            </a:p>
            <a:p>
              <a:pPr marL="355770" lvl="1" indent="-177885">
                <a:lnSpc>
                  <a:spcPts val="2306"/>
                </a:lnSpc>
                <a:buFont typeface="Arial"/>
                <a:buChar char="•"/>
              </a:pPr>
              <a:r>
                <a:rPr lang="en-US" sz="2050" dirty="0">
                  <a:solidFill>
                    <a:srgbClr val="000000"/>
                  </a:solidFill>
                  <a:latin typeface="Sakkal Majalla" panose="02000000000000000000" pitchFamily="2" charset="-78"/>
                  <a:cs typeface="Sakkal Majalla" panose="02000000000000000000" pitchFamily="2" charset="-78"/>
                </a:rPr>
                <a:t>WORKING ON FUTURE PROJECTS</a:t>
              </a:r>
            </a:p>
            <a:p>
              <a:pPr>
                <a:lnSpc>
                  <a:spcPts val="2306"/>
                </a:lnSpc>
              </a:pPr>
              <a:endParaRPr lang="en-US" sz="2050" dirty="0">
                <a:solidFill>
                  <a:srgbClr val="000000"/>
                </a:solidFill>
                <a:latin typeface="Sakkal Majalla" panose="02000000000000000000" pitchFamily="2" charset="-78"/>
                <a:cs typeface="Sakkal Majalla" panose="02000000000000000000" pitchFamily="2" charset="-78"/>
              </a:endParaRP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57150"/>
              <a:ext cx="3241166" cy="5713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00"/>
                </a:lnSpc>
              </a:pPr>
              <a:r>
                <a:rPr lang="en-US" sz="2571">
                  <a:solidFill>
                    <a:srgbClr val="66C874"/>
                  </a:solidFill>
                  <a:latin typeface="Cerebri Bold"/>
                </a:rPr>
                <a:t>OPPORTUNITY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8565564" y="4432897"/>
            <a:ext cx="3217441" cy="1975679"/>
            <a:chOff x="0" y="-57150"/>
            <a:chExt cx="4289922" cy="2634237"/>
          </a:xfrm>
        </p:grpSpPr>
        <p:sp>
          <p:nvSpPr>
            <p:cNvPr id="14" name="TextBox 14"/>
            <p:cNvSpPr txBox="1"/>
            <p:nvPr/>
          </p:nvSpPr>
          <p:spPr>
            <a:xfrm>
              <a:off x="0" y="603899"/>
              <a:ext cx="4289922" cy="19731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55770" lvl="1" indent="-177885">
                <a:lnSpc>
                  <a:spcPts val="2306"/>
                </a:lnSpc>
                <a:buFont typeface="Arial"/>
                <a:buChar char="•"/>
              </a:pPr>
              <a:r>
                <a:rPr lang="en-US" sz="2050" dirty="0">
                  <a:solidFill>
                    <a:srgbClr val="000000"/>
                  </a:solidFill>
                  <a:latin typeface="Sakkal Majalla" panose="02000000000000000000" pitchFamily="2" charset="-78"/>
                  <a:cs typeface="Sakkal Majalla" panose="02000000000000000000" pitchFamily="2" charset="-78"/>
                </a:rPr>
                <a:t>LOSING CLEINTS TO OTHER COMPANIES</a:t>
              </a:r>
            </a:p>
            <a:p>
              <a:pPr marL="355770" lvl="1" indent="-177885">
                <a:lnSpc>
                  <a:spcPts val="2306"/>
                </a:lnSpc>
                <a:buFont typeface="Arial"/>
                <a:buChar char="•"/>
              </a:pPr>
              <a:r>
                <a:rPr lang="en-US" sz="2050" dirty="0">
                  <a:solidFill>
                    <a:srgbClr val="000000"/>
                  </a:solidFill>
                  <a:latin typeface="Sakkal Majalla" panose="02000000000000000000" pitchFamily="2" charset="-78"/>
                  <a:cs typeface="Sakkal Majalla" panose="02000000000000000000" pitchFamily="2" charset="-78"/>
                </a:rPr>
                <a:t> UNCERTAIN ECONOMIC CONDITIONS</a:t>
              </a:r>
            </a:p>
            <a:p>
              <a:pPr>
                <a:lnSpc>
                  <a:spcPts val="2306"/>
                </a:lnSpc>
              </a:pPr>
              <a:endParaRPr lang="en-US" sz="2050" dirty="0">
                <a:solidFill>
                  <a:srgbClr val="000000"/>
                </a:solidFill>
                <a:latin typeface="Sakkal Majalla" panose="02000000000000000000" pitchFamily="2" charset="-78"/>
                <a:cs typeface="Sakkal Majalla" panose="02000000000000000000" pitchFamily="2" charset="-78"/>
              </a:endParaRP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57150"/>
              <a:ext cx="3241166" cy="5737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00"/>
                </a:lnSpc>
              </a:pPr>
              <a:r>
                <a:rPr lang="en-US" sz="2571" dirty="0">
                  <a:solidFill>
                    <a:srgbClr val="52B0C6"/>
                  </a:solidFill>
                  <a:latin typeface="Cerebri Bold"/>
                </a:rPr>
                <a:t>THREADS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1355</TotalTime>
  <Words>664</Words>
  <Application>Microsoft Office PowerPoint</Application>
  <PresentationFormat>Widescreen</PresentationFormat>
  <Paragraphs>181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35" baseType="lpstr">
      <vt:lpstr>Open Sans</vt:lpstr>
      <vt:lpstr>Playfair Display Bold</vt:lpstr>
      <vt:lpstr>Arial</vt:lpstr>
      <vt:lpstr>Poppins</vt:lpstr>
      <vt:lpstr>Roboto Bold</vt:lpstr>
      <vt:lpstr>Montserrat Semi-Bold Bold</vt:lpstr>
      <vt:lpstr>Roboto</vt:lpstr>
      <vt:lpstr>Sakkal Majalla</vt:lpstr>
      <vt:lpstr>Open Sans Light</vt:lpstr>
      <vt:lpstr>Cerebri Bold</vt:lpstr>
      <vt:lpstr>Cerebri Bold Bold</vt:lpstr>
      <vt:lpstr>Poppins ExtraBold</vt:lpstr>
      <vt:lpstr>Calibri</vt:lpstr>
      <vt:lpstr>Canva Sans</vt:lpstr>
      <vt:lpstr>Open Sans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White Modern Professional Real Estate Presentation Template (1280 × 720 px)</dc:title>
  <dc:creator>DevOps</dc:creator>
  <cp:lastModifiedBy>therise2023@outlook.com</cp:lastModifiedBy>
  <cp:revision>54</cp:revision>
  <dcterms:created xsi:type="dcterms:W3CDTF">2006-08-16T00:00:00Z</dcterms:created>
  <dcterms:modified xsi:type="dcterms:W3CDTF">2023-06-02T07:48:14Z</dcterms:modified>
  <dc:identifier>DAFimpD1uu4</dc:identifier>
</cp:coreProperties>
</file>